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8" r:id="rId3"/>
    <p:sldId id="263" r:id="rId4"/>
    <p:sldId id="270" r:id="rId5"/>
    <p:sldId id="278" r:id="rId6"/>
    <p:sldId id="276" r:id="rId7"/>
    <p:sldId id="277" r:id="rId8"/>
    <p:sldId id="271" r:id="rId9"/>
    <p:sldId id="260" r:id="rId10"/>
    <p:sldId id="272" r:id="rId11"/>
    <p:sldId id="257" r:id="rId12"/>
    <p:sldId id="273" r:id="rId13"/>
    <p:sldId id="274" r:id="rId14"/>
    <p:sldId id="258" r:id="rId15"/>
    <p:sldId id="259" r:id="rId16"/>
    <p:sldId id="261" r:id="rId17"/>
    <p:sldId id="269"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D4FF"/>
    <a:srgbClr val="FF9EF2"/>
    <a:srgbClr val="FF40FF"/>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390"/>
    <p:restoredTop sz="94590"/>
  </p:normalViewPr>
  <p:slideViewPr>
    <p:cSldViewPr snapToGrid="0" snapToObjects="1">
      <p:cViewPr varScale="1">
        <p:scale>
          <a:sx n="178" d="100"/>
          <a:sy n="178" d="100"/>
        </p:scale>
        <p:origin x="19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00B0F0"/>
              </a:solidFill>
              <a:ln w="25400">
                <a:solidFill>
                  <a:schemeClr val="lt1"/>
                </a:solidFill>
              </a:ln>
              <a:effectLst/>
              <a:sp3d contourW="25400">
                <a:contourClr>
                  <a:schemeClr val="lt1"/>
                </a:contourClr>
              </a:sp3d>
            </c:spPr>
            <c:extLst>
              <c:ext xmlns:c16="http://schemas.microsoft.com/office/drawing/2014/chart" uri="{C3380CC4-5D6E-409C-BE32-E72D297353CC}">
                <c16:uniqueId val="{00000001-526F-7743-9DA7-5BBF75FAF2B8}"/>
              </c:ext>
            </c:extLst>
          </c:dPt>
          <c:dPt>
            <c:idx val="1"/>
            <c:bubble3D val="0"/>
            <c:spPr>
              <a:solidFill>
                <a:srgbClr val="FFFC00"/>
              </a:solidFill>
              <a:ln w="25400">
                <a:solidFill>
                  <a:schemeClr val="lt1"/>
                </a:solidFill>
              </a:ln>
              <a:effectLst/>
              <a:sp3d contourW="25400">
                <a:contourClr>
                  <a:schemeClr val="lt1"/>
                </a:contourClr>
              </a:sp3d>
            </c:spPr>
            <c:extLst>
              <c:ext xmlns:c16="http://schemas.microsoft.com/office/drawing/2014/chart" uri="{C3380CC4-5D6E-409C-BE32-E72D297353CC}">
                <c16:uniqueId val="{00000003-526F-7743-9DA7-5BBF75FAF2B8}"/>
              </c:ext>
            </c:extLst>
          </c:dPt>
          <c:dPt>
            <c:idx val="2"/>
            <c:bubble3D val="0"/>
            <c:spPr>
              <a:solidFill>
                <a:srgbClr val="FF40FF"/>
              </a:solidFill>
              <a:ln w="25400">
                <a:solidFill>
                  <a:schemeClr val="lt1"/>
                </a:solidFill>
              </a:ln>
              <a:effectLst/>
              <a:sp3d contourW="25400">
                <a:contourClr>
                  <a:schemeClr val="lt1"/>
                </a:contourClr>
              </a:sp3d>
            </c:spPr>
            <c:extLst>
              <c:ext xmlns:c16="http://schemas.microsoft.com/office/drawing/2014/chart" uri="{C3380CC4-5D6E-409C-BE32-E72D297353CC}">
                <c16:uniqueId val="{00000005-526F-7743-9DA7-5BBF75FAF2B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26F-7743-9DA7-5BBF75FAF2B8}"/>
              </c:ext>
            </c:extLst>
          </c:dPt>
          <c:dLbls>
            <c:dLbl>
              <c:idx val="0"/>
              <c:layout>
                <c:manualLayout>
                  <c:x val="-0.207316437007874"/>
                  <c:y val="8.2060587963792495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6F-7743-9DA7-5BBF75FAF2B8}"/>
                </c:ext>
              </c:extLst>
            </c:dLbl>
            <c:dLbl>
              <c:idx val="1"/>
              <c:layout>
                <c:manualLayout>
                  <c:x val="-0.184039985236221"/>
                  <c:y val="-0.248147376467312"/>
                </c:manualLayout>
              </c:layout>
              <c:showLegendKey val="0"/>
              <c:showVal val="0"/>
              <c:showCatName val="1"/>
              <c:showSerName val="0"/>
              <c:showPercent val="0"/>
              <c:showBubbleSize val="0"/>
              <c:extLst>
                <c:ext xmlns:c15="http://schemas.microsoft.com/office/drawing/2012/chart" uri="{CE6537A1-D6FC-4f65-9D91-7224C49458BB}">
                  <c15:layout>
                    <c:manualLayout>
                      <c:w val="0.30151562500000001"/>
                      <c:h val="0.14765624091681601"/>
                    </c:manualLayout>
                  </c15:layout>
                </c:ext>
                <c:ext xmlns:c16="http://schemas.microsoft.com/office/drawing/2014/chart" uri="{C3380CC4-5D6E-409C-BE32-E72D297353CC}">
                  <c16:uniqueId val="{00000003-526F-7743-9DA7-5BBF75FAF2B8}"/>
                </c:ext>
              </c:extLst>
            </c:dLbl>
            <c:dLbl>
              <c:idx val="2"/>
              <c:layout>
                <c:manualLayout>
                  <c:x val="0.25784485728346501"/>
                  <c:y val="-0.22002237819744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6F-7743-9DA7-5BBF75FAF2B8}"/>
                </c:ext>
              </c:extLst>
            </c:dLbl>
            <c:dLbl>
              <c:idx val="3"/>
              <c:layout>
                <c:manualLayout>
                  <c:x val="0.220095718503937"/>
                  <c:y val="0.100810586810372"/>
                </c:manualLayout>
              </c:layout>
              <c:showLegendKey val="0"/>
              <c:showVal val="0"/>
              <c:showCatName val="1"/>
              <c:showSerName val="0"/>
              <c:showPercent val="0"/>
              <c:showBubbleSize val="0"/>
              <c:extLst>
                <c:ext xmlns:c15="http://schemas.microsoft.com/office/drawing/2012/chart" uri="{CE6537A1-D6FC-4f65-9D91-7224C49458BB}">
                  <c15:layout>
                    <c:manualLayout>
                      <c:w val="0.26089062499999999"/>
                      <c:h val="0.14765624091681601"/>
                    </c:manualLayout>
                  </c15:layout>
                </c:ext>
                <c:ext xmlns:c16="http://schemas.microsoft.com/office/drawing/2014/chart" uri="{C3380CC4-5D6E-409C-BE32-E72D297353CC}">
                  <c16:uniqueId val="{00000007-526F-7743-9DA7-5BBF75FAF2B8}"/>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Phosphate Inline" charset="0"/>
                    <a:ea typeface="Phosphate Inline" charset="0"/>
                    <a:cs typeface="Phosphate Inline" charset="0"/>
                  </a:defRPr>
                </a:pPr>
                <a:endParaRPr lang="en-US"/>
              </a:p>
            </c:txP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my trust</c:v>
                </c:pt>
                <c:pt idx="1">
                  <c:v>your trust</c:v>
                </c:pt>
                <c:pt idx="2">
                  <c:v>our trust</c:v>
                </c:pt>
                <c:pt idx="3">
                  <c:v>their trust</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526F-7743-9DA7-5BBF75FAF2B8}"/>
            </c:ext>
          </c:extLst>
        </c:ser>
        <c:dLbls>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DF135200-FD80-FA46-98B4-D2173A8242AD}" type="presOf" srcId="{262E4E40-4910-8E4E-A001-1961D48FB348}" destId="{E0E17D91-B111-0548-8C19-3475952A657D}" srcOrd="0" destOrd="0" presId="urn:microsoft.com/office/officeart/2005/8/layout/cycle7"/>
    <dgm:cxn modelId="{1F0E0D0B-7607-7E43-B23D-70919D2F8614}" type="presOf" srcId="{4397C5EE-B4FB-914E-8EEB-71EA4A9AF252}" destId="{EF33AE15-E9CC-B74F-9AA1-C31A90328720}"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08B0FC17-2835-E849-865B-E172E01F3766}" type="presOf" srcId="{4397C5EE-B4FB-914E-8EEB-71EA4A9AF252}" destId="{A04C72EC-4802-0F43-A7A0-5D3BED5524E2}" srcOrd="1" destOrd="0" presId="urn:microsoft.com/office/officeart/2005/8/layout/cycle7"/>
    <dgm:cxn modelId="{C7D1131E-4D7F-4C44-AE6E-1519D4C22E5A}" type="presOf" srcId="{5C3874C9-5D98-694D-9123-F6008903BF53}" destId="{29865FAF-1930-A74A-8F10-7DA4C1A3F4D8}" srcOrd="1" destOrd="0" presId="urn:microsoft.com/office/officeart/2005/8/layout/cycle7"/>
    <dgm:cxn modelId="{F88EBC21-3440-9543-B6F2-8222A842897F}" type="presOf" srcId="{58ED5837-831C-EF4B-B63C-4C34396BC5EA}" destId="{E614E17C-0F8A-4B41-9AC5-959E4BA73F60}" srcOrd="1" destOrd="0" presId="urn:microsoft.com/office/officeart/2005/8/layout/cycle7"/>
    <dgm:cxn modelId="{C6FCF521-227E-3046-9405-6EC2B14D82E5}" type="presOf" srcId="{F2A3184D-79D1-2549-9EF3-9AED348B4E38}" destId="{50C71104-B452-3644-929F-63A966A673B3}" srcOrd="0" destOrd="0" presId="urn:microsoft.com/office/officeart/2005/8/layout/cycle7"/>
    <dgm:cxn modelId="{E74B1B22-5B18-6744-9996-CA9D346AD4EC}" type="presOf" srcId="{2F8A0AB7-016A-6641-8E62-A8D83E3EFBD0}" destId="{6EB11341-7403-864B-B5A8-88854B74F327}" srcOrd="0" destOrd="0" presId="urn:microsoft.com/office/officeart/2005/8/layout/cycle7"/>
    <dgm:cxn modelId="{19BB0523-F604-7545-9219-D59F6B776E54}" type="presOf" srcId="{ACDA8AAB-E7E2-C94B-B4D0-742E6D1ED18C}" destId="{5A8AE1C8-086D-9743-BF35-A38BCF15E4A9}" srcOrd="0" destOrd="0" presId="urn:microsoft.com/office/officeart/2005/8/layout/cycle7"/>
    <dgm:cxn modelId="{F4FC392C-66BF-6846-BE85-610B86751E41}" type="presOf" srcId="{8C909B30-0ACC-0940-A5CA-E29055CB9B5B}" destId="{EC89440E-4E7F-8E48-A782-D8770684AF81}" srcOrd="0"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37C72736-7D65-5240-BD3D-6A3031D2BD1E}" srcId="{F490906E-790B-0E4B-89FE-B90251DDBAFE}" destId="{39103938-E4A5-2D4C-836A-BEE71281F372}" srcOrd="11" destOrd="0" parTransId="{B35C95CC-6EE9-A940-9474-C01E6F406FF8}" sibTransId="{4A797CA9-3315-544F-A713-11BA02F2C9B0}"/>
    <dgm:cxn modelId="{0501223C-E4FC-D647-A1DA-701AE2A0C22C}" type="presOf" srcId="{6D1DD752-B5D4-EB49-B4EF-4EAC191EE270}" destId="{51810B43-BCFC-0E45-BBF3-9212288D1D88}" srcOrd="1" destOrd="0" presId="urn:microsoft.com/office/officeart/2005/8/layout/cycle7"/>
    <dgm:cxn modelId="{4883D546-F374-4948-B220-AD9D7677A83B}" type="presOf" srcId="{ACDA8AAB-E7E2-C94B-B4D0-742E6D1ED18C}" destId="{4B8401F7-0E31-CA42-9AD6-47CD87C10935}" srcOrd="1" destOrd="0" presId="urn:microsoft.com/office/officeart/2005/8/layout/cycle7"/>
    <dgm:cxn modelId="{5F6BEE4D-39E6-E840-8A3C-1F97256192DB}" type="presOf" srcId="{2690250F-4FCD-4F4B-903F-783155AB9393}" destId="{6B8BB7B4-3A3E-0240-B1A9-1C9AD05A2607}" srcOrd="0" destOrd="0" presId="urn:microsoft.com/office/officeart/2005/8/layout/cycle7"/>
    <dgm:cxn modelId="{C69C624F-4B7E-DE41-AA1D-D55BFFE0FD57}" type="presOf" srcId="{B3EEE1B4-DCA0-1B40-95A8-061D26508773}" destId="{C6A0099D-D03E-5C49-A778-11E0E28BB58D}" srcOrd="1"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94374B50-A379-D94C-982D-4E1EFDB0BEBA}" type="presOf" srcId="{5C3874C9-5D98-694D-9123-F6008903BF53}" destId="{737282F7-FFA4-EF41-BF72-8B320F188D56}" srcOrd="0" destOrd="0" presId="urn:microsoft.com/office/officeart/2005/8/layout/cycle7"/>
    <dgm:cxn modelId="{8C13DE51-3A60-1742-AFBA-46FA87FEBF75}" srcId="{F490906E-790B-0E4B-89FE-B90251DDBAFE}" destId="{0061358D-36BC-4241-8245-755F8B9DDECB}" srcOrd="7" destOrd="0" parTransId="{F2417B80-1CD1-ED44-9B49-F72EE3F58425}" sibTransId="{4397C5EE-B4FB-914E-8EEB-71EA4A9AF252}"/>
    <dgm:cxn modelId="{ECE89854-F7C3-1B40-970B-E4D6C7308209}" type="presOf" srcId="{4A797CA9-3315-544F-A713-11BA02F2C9B0}" destId="{19EA51CA-6428-D240-B91C-76393928B0CA}" srcOrd="1" destOrd="0" presId="urn:microsoft.com/office/officeart/2005/8/layout/cycle7"/>
    <dgm:cxn modelId="{1AC2015F-E7CB-2147-9482-99796CAC7EBB}" type="presOf" srcId="{6D1DD752-B5D4-EB49-B4EF-4EAC191EE270}" destId="{45A5DF8D-F87E-4F4B-84C9-B7BA3406FA44}" srcOrd="0" destOrd="0" presId="urn:microsoft.com/office/officeart/2005/8/layout/cycle7"/>
    <dgm:cxn modelId="{4F36B95F-546E-E249-A89E-089B1405F97C}" type="presOf" srcId="{33420DDF-823A-0340-BFCE-26DE9DD82DC7}" destId="{2C32EA21-7DD2-174C-8F39-AFEAEEA9758F}" srcOrd="0" destOrd="0" presId="urn:microsoft.com/office/officeart/2005/8/layout/cycle7"/>
    <dgm:cxn modelId="{32BA4562-4332-044F-9FA1-B693FE5DC626}" type="presOf" srcId="{E179C681-8CFD-6A41-96B6-5A94F704E661}" destId="{E6D4DBF2-1AEF-CA42-B7ED-D67AE3782858}" srcOrd="0"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03736C69-2323-0A4D-8DE3-8DB91BCDC674}" type="presOf" srcId="{4A797CA9-3315-544F-A713-11BA02F2C9B0}" destId="{A2100EDD-38CE-7E4A-8226-94FE5573F6DE}" srcOrd="0" destOrd="0" presId="urn:microsoft.com/office/officeart/2005/8/layout/cycle7"/>
    <dgm:cxn modelId="{321DC969-88CE-8A4D-A5CF-4D799B01B404}" srcId="{F490906E-790B-0E4B-89FE-B90251DDBAFE}" destId="{649AA581-9F3F-664F-BEE4-94258E89B11D}" srcOrd="12" destOrd="0" parTransId="{E3567707-6C1D-FE42-9EC3-28518D9B3A9C}" sibTransId="{2DD146EC-62AD-8949-80E0-534187603040}"/>
    <dgm:cxn modelId="{674D3B6B-9EE6-0C47-BF34-AA94A16FAE8B}" type="presOf" srcId="{D67890BD-B756-3A40-9695-054AEB64D5FD}" destId="{21B7B14B-F976-1B46-A21A-A543F8614342}" srcOrd="0" destOrd="0" presId="urn:microsoft.com/office/officeart/2005/8/layout/cycle7"/>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DCF01B72-9CB1-9B40-BD5E-08BCC255FDB1}" type="presOf" srcId="{35A99BC8-3BFA-004D-AF11-55E9B4DD95E5}" destId="{8839C061-C931-4246-80FF-33B37B809DA9}" srcOrd="0" destOrd="0" presId="urn:microsoft.com/office/officeart/2005/8/layout/cycle7"/>
    <dgm:cxn modelId="{432E2C76-BA8F-9C43-85B1-6ECD031CA993}" type="presOf" srcId="{2690250F-4FCD-4F4B-903F-783155AB9393}" destId="{AEAB32E7-B8DB-0E40-9ABD-F590F681F5D8}" srcOrd="1"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35B02F85-A58A-CA46-A462-21F7FDA23A1A}" type="presOf" srcId="{A8011CFD-88A9-AA4A-91D1-AEAE1FDC414E}" destId="{871A6BBE-0FDE-E840-8946-A6EA393D2EFF}" srcOrd="0" destOrd="0" presId="urn:microsoft.com/office/officeart/2005/8/layout/cycle7"/>
    <dgm:cxn modelId="{6F547586-65EF-8747-A897-B33526BDB841}" type="presOf" srcId="{F783C6F6-7B59-C441-A12B-EC462F8063B2}" destId="{E614AA27-2D04-4D4B-B7E7-320228AC83D5}" srcOrd="0" destOrd="0" presId="urn:microsoft.com/office/officeart/2005/8/layout/cycle7"/>
    <dgm:cxn modelId="{FA780E88-80E5-9E49-AB72-107BC8A8F082}" type="presOf" srcId="{B3EEE1B4-DCA0-1B40-95A8-061D26508773}" destId="{C8FAAE15-A294-364A-86C5-CAB97A28ED26}" srcOrd="0"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F421B992-3BFC-6147-938A-0A176442831D}" type="presOf" srcId="{0061358D-36BC-4241-8245-755F8B9DDECB}" destId="{9BF5D3A9-9DF4-6249-BF9A-9A91DACF4E65}" srcOrd="0" destOrd="0" presId="urn:microsoft.com/office/officeart/2005/8/layout/cycle7"/>
    <dgm:cxn modelId="{C091AE95-DB2D-7841-B327-299A0EB177BE}" type="presOf" srcId="{A186DE56-5AC7-4045-AAE3-8600F6F5E12F}" destId="{54E3DE39-83DC-2F4E-9B14-F7E6EBC15929}" srcOrd="1" destOrd="0" presId="urn:microsoft.com/office/officeart/2005/8/layout/cycle7"/>
    <dgm:cxn modelId="{9712F597-E2EA-7A48-9228-AF46AD38C6A5}" type="presOf" srcId="{8519783E-9672-B044-AF5B-82805BA037E6}" destId="{05DE5953-5C4C-9141-8BA4-F25D2914A2E5}" srcOrd="1" destOrd="0" presId="urn:microsoft.com/office/officeart/2005/8/layout/cycle7"/>
    <dgm:cxn modelId="{C979A39A-6704-0144-ABEE-F96A8CFBBC97}" type="presOf" srcId="{F490906E-790B-0E4B-89FE-B90251DDBAFE}" destId="{9CF09C9B-C5F6-EC47-8F3C-738DF18D4FF4}" srcOrd="0" destOrd="0" presId="urn:microsoft.com/office/officeart/2005/8/layout/cycle7"/>
    <dgm:cxn modelId="{F413E09C-50A3-5E47-B43D-FADC653C10B4}" type="presOf" srcId="{BE8200A6-4706-A54D-BFB6-F5B2990BD77A}" destId="{05ACB61F-555C-F446-B54C-717BDF505DD1}" srcOrd="0" destOrd="0" presId="urn:microsoft.com/office/officeart/2005/8/layout/cycle7"/>
    <dgm:cxn modelId="{39BA13A0-C71C-6A41-BF6A-DE67BD344E67}" type="presOf" srcId="{4C76F8EB-327B-2E42-85AE-E4A3A93DC2EC}" destId="{C502D618-155D-194B-AFE9-FAF25A5570DD}" srcOrd="1" destOrd="0" presId="urn:microsoft.com/office/officeart/2005/8/layout/cycle7"/>
    <dgm:cxn modelId="{D6C15FA0-8128-884C-994C-92E4BD4FA811}" type="presOf" srcId="{F956CF8C-2F10-6B43-9408-B8ED37B4C298}" destId="{CF89C8BA-84EC-9E49-996B-70CD328512FC}" srcOrd="0" destOrd="0" presId="urn:microsoft.com/office/officeart/2005/8/layout/cycle7"/>
    <dgm:cxn modelId="{67E533A4-4476-994E-812F-5065F64D1A62}" type="presOf" srcId="{2DD146EC-62AD-8949-80E0-534187603040}" destId="{5239FA44-E00D-2D47-81F4-B19E610A4686}" srcOrd="1"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D4FD55AC-67D9-EF47-A98F-6C9C9323CD39}" type="presOf" srcId="{15B7B27B-A672-044D-A483-5E5B1B188FBC}" destId="{276A5933-C40B-CF49-95A5-24FE94369FF8}" srcOrd="0" destOrd="0" presId="urn:microsoft.com/office/officeart/2005/8/layout/cycle7"/>
    <dgm:cxn modelId="{906FC0B0-6D0C-544E-9C69-9D61E07768BF}" type="presOf" srcId="{F956CF8C-2F10-6B43-9408-B8ED37B4C298}" destId="{7CC47138-AC59-4F45-AEB0-2767750E619B}" srcOrd="1" destOrd="0" presId="urn:microsoft.com/office/officeart/2005/8/layout/cycle7"/>
    <dgm:cxn modelId="{52915FB7-6F5B-BD4B-9351-04F755949040}" type="presOf" srcId="{875098DB-265E-7A47-97C0-A8A358C496C1}" destId="{BF128DF1-5EF5-1749-AD76-E2D1219010DD}" srcOrd="0" destOrd="0" presId="urn:microsoft.com/office/officeart/2005/8/layout/cycle7"/>
    <dgm:cxn modelId="{16E3C2B9-7066-6B4A-8D66-7FED2C88F35E}" type="presOf" srcId="{649AA581-9F3F-664F-BEE4-94258E89B11D}" destId="{7DA1CFB6-4686-CD46-924A-71DD7FB99733}" srcOrd="0" destOrd="0" presId="urn:microsoft.com/office/officeart/2005/8/layout/cycle7"/>
    <dgm:cxn modelId="{1BB494BA-E812-0B4D-A358-6CA8F96B4353}" type="presOf" srcId="{8519783E-9672-B044-AF5B-82805BA037E6}" destId="{2D169ED5-038D-B041-B354-0203A5B8CBAC}" srcOrd="0" destOrd="0" presId="urn:microsoft.com/office/officeart/2005/8/layout/cycle7"/>
    <dgm:cxn modelId="{BC0BB0BB-4AFD-FD44-8CD0-9DFEBDF5BF45}" type="presOf" srcId="{A186DE56-5AC7-4045-AAE3-8600F6F5E12F}" destId="{94E91E90-C4EC-6A48-B743-85208876676A}" srcOrd="0"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DD6B0CC5-6B78-1A45-B7A1-890B4B318590}" type="presOf" srcId="{39103938-E4A5-2D4C-836A-BEE71281F372}" destId="{E9848799-8837-5247-A55B-D7C4D7DC43FF}" srcOrd="0" destOrd="0" presId="urn:microsoft.com/office/officeart/2005/8/layout/cycle7"/>
    <dgm:cxn modelId="{007C66C5-BE0D-204C-AAAD-69CBAE759E8B}" srcId="{F490906E-790B-0E4B-89FE-B90251DDBAFE}" destId="{FADBB098-75C7-8B4A-B822-79B897496666}" srcOrd="17" destOrd="0" parTransId="{427E36AA-5A6A-C54C-B8FE-FFD853A1DA3C}" sibTransId="{A186DE56-5AC7-4045-AAE3-8600F6F5E12F}"/>
    <dgm:cxn modelId="{955B12C7-38A3-BD45-8805-85801ED23653}" type="presOf" srcId="{BE8200A6-4706-A54D-BFB6-F5B2990BD77A}" destId="{4486743D-C61D-D249-8CAA-29DFB9BAFF95}" srcOrd="1" destOrd="0" presId="urn:microsoft.com/office/officeart/2005/8/layout/cycle7"/>
    <dgm:cxn modelId="{52F3A0CA-BE37-464E-B750-4DDD5A7A556F}" type="presOf" srcId="{4C76F8EB-327B-2E42-85AE-E4A3A93DC2EC}" destId="{9596F7EB-0527-CF49-8A04-CBA85B23548E}" srcOrd="0" destOrd="0" presId="urn:microsoft.com/office/officeart/2005/8/layout/cycle7"/>
    <dgm:cxn modelId="{9399DED2-BD52-5046-8162-6133DD72DDCA}" type="presOf" srcId="{33A44CA5-E9DE-854B-88A0-099E188098DD}" destId="{3E8C22DD-66E0-1A49-BD09-A1F370790E21}" srcOrd="0" destOrd="0" presId="urn:microsoft.com/office/officeart/2005/8/layout/cycle7"/>
    <dgm:cxn modelId="{D69A97D3-22D4-884D-9E89-A71A0576ED3A}" srcId="{F490906E-790B-0E4B-89FE-B90251DDBAFE}" destId="{F783C6F6-7B59-C441-A12B-EC462F8063B2}" srcOrd="2" destOrd="0" parTransId="{8AD20D54-9725-6044-996F-6C29D2186078}" sibTransId="{8519783E-9672-B044-AF5B-82805BA037E6}"/>
    <dgm:cxn modelId="{127397D7-6FE8-E240-BA4B-2429E25A91E9}" type="presOf" srcId="{2DD146EC-62AD-8949-80E0-534187603040}" destId="{F6E46372-A4C2-944C-AC96-2B8613CDE9C1}" srcOrd="0" destOrd="0" presId="urn:microsoft.com/office/officeart/2005/8/layout/cycle7"/>
    <dgm:cxn modelId="{FB96BBDF-E518-3143-880D-6DD52A46A41A}" type="presOf" srcId="{7D946C0B-29BC-9841-9A14-853E2702A59B}" destId="{159A41A8-2080-4047-838F-7967582430FA}" srcOrd="1" destOrd="0" presId="urn:microsoft.com/office/officeart/2005/8/layout/cycle7"/>
    <dgm:cxn modelId="{AAA10DE0-368B-8848-A533-55732B7C4AA6}" type="presOf" srcId="{58ED5837-831C-EF4B-B63C-4C34396BC5EA}" destId="{5C6937B9-32EC-E24C-AF76-C16FAA20D6DF}" srcOrd="0" destOrd="0" presId="urn:microsoft.com/office/officeart/2005/8/layout/cycle7"/>
    <dgm:cxn modelId="{0D988BE3-012E-6046-92D0-B9EDD6C0096A}" type="presOf" srcId="{7D946C0B-29BC-9841-9A14-853E2702A59B}" destId="{C7D2AC32-3556-3946-AE6C-618447B9F0E3}" srcOrd="0" destOrd="0" presId="urn:microsoft.com/office/officeart/2005/8/layout/cycle7"/>
    <dgm:cxn modelId="{8D19FCE3-A296-F547-852F-55E3B2F51AF3}" type="presOf" srcId="{DEAF5423-42BA-5E4C-AEC0-4221A196DE03}" destId="{BCE3E698-8E78-B040-B7E7-ADFEAF2CD378}" srcOrd="0" destOrd="0" presId="urn:microsoft.com/office/officeart/2005/8/layout/cycle7"/>
    <dgm:cxn modelId="{D821BAEF-E4AF-C74B-BD3A-506C7A059882}" type="presOf" srcId="{652BA079-7DF5-6D44-B72F-C54D9DDA66A2}" destId="{A1C82535-BC7B-494F-94E2-AB6557AD1C99}" srcOrd="0" destOrd="0" presId="urn:microsoft.com/office/officeart/2005/8/layout/cycle7"/>
    <dgm:cxn modelId="{A4AD63F0-BC7E-2940-9A8F-E7E20075A7E1}" type="presOf" srcId="{05EA1255-F1C2-1C47-81F9-5EECFC9BFC7B}" destId="{AF0570E3-B73E-734E-945B-7C79FB5BEA4E}" srcOrd="0" destOrd="0" presId="urn:microsoft.com/office/officeart/2005/8/layout/cycle7"/>
    <dgm:cxn modelId="{C9D40BF1-3029-8A4E-9ED2-54DB660A4E7D}" type="presOf" srcId="{DEAF5423-42BA-5E4C-AEC0-4221A196DE03}" destId="{3F50BDD0-F23E-3348-8FCE-DE5005719750}" srcOrd="1" destOrd="0" presId="urn:microsoft.com/office/officeart/2005/8/layout/cycle7"/>
    <dgm:cxn modelId="{2F4C7AF5-9289-6E42-A42D-3B581092F179}" type="presOf" srcId="{AE6E24A3-2011-3B40-BE73-63D0103271DB}" destId="{56FDB8BA-19E3-6840-82F2-2D9E7FC481F5}" srcOrd="0" destOrd="0" presId="urn:microsoft.com/office/officeart/2005/8/layout/cycle7"/>
    <dgm:cxn modelId="{CBE043FA-682E-5B47-A1C3-831E2529C51D}" type="presOf" srcId="{33A44CA5-E9DE-854B-88A0-099E188098DD}" destId="{14D1C5A9-33D5-FB4F-96EA-6C2C1274DE1A}" srcOrd="1" destOrd="0" presId="urn:microsoft.com/office/officeart/2005/8/layout/cycle7"/>
    <dgm:cxn modelId="{8E3216FB-57D6-BB4D-9CDB-2DAB8C1E9C2D}" type="presOf" srcId="{A8011CFD-88A9-AA4A-91D1-AEAE1FDC414E}" destId="{8CE21FE8-EADA-0943-B8EC-E504BD48A0BF}" srcOrd="1" destOrd="0" presId="urn:microsoft.com/office/officeart/2005/8/layout/cycle7"/>
    <dgm:cxn modelId="{B0F678FC-AF3F-F14C-9F93-3987D9A56A06}" type="presOf" srcId="{FADBB098-75C7-8B4A-B822-79B897496666}" destId="{34123CA2-A157-9148-9F5E-B903163A746E}" srcOrd="0"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F0BD9005-5CA0-3C45-8166-E6F2A077DEFC}" type="presParOf" srcId="{9CF09C9B-C5F6-EC47-8F3C-738DF18D4FF4}" destId="{276A5933-C40B-CF49-95A5-24FE94369FF8}" srcOrd="0" destOrd="0" presId="urn:microsoft.com/office/officeart/2005/8/layout/cycle7"/>
    <dgm:cxn modelId="{06599B7B-AC7C-8340-9380-58CCC0873129}" type="presParOf" srcId="{9CF09C9B-C5F6-EC47-8F3C-738DF18D4FF4}" destId="{9596F7EB-0527-CF49-8A04-CBA85B23548E}" srcOrd="1" destOrd="0" presId="urn:microsoft.com/office/officeart/2005/8/layout/cycle7"/>
    <dgm:cxn modelId="{1DCE5EC8-8AFC-B944-8466-9E9C41C9F8C5}" type="presParOf" srcId="{9596F7EB-0527-CF49-8A04-CBA85B23548E}" destId="{C502D618-155D-194B-AFE9-FAF25A5570DD}" srcOrd="0" destOrd="0" presId="urn:microsoft.com/office/officeart/2005/8/layout/cycle7"/>
    <dgm:cxn modelId="{0614CF43-E60F-2C44-9B28-EBA92308CA1A}" type="presParOf" srcId="{9CF09C9B-C5F6-EC47-8F3C-738DF18D4FF4}" destId="{AF0570E3-B73E-734E-945B-7C79FB5BEA4E}" srcOrd="2" destOrd="0" presId="urn:microsoft.com/office/officeart/2005/8/layout/cycle7"/>
    <dgm:cxn modelId="{74A50B36-D6C9-4C45-8F47-9F771CD99E83}" type="presParOf" srcId="{9CF09C9B-C5F6-EC47-8F3C-738DF18D4FF4}" destId="{5C6937B9-32EC-E24C-AF76-C16FAA20D6DF}" srcOrd="3" destOrd="0" presId="urn:microsoft.com/office/officeart/2005/8/layout/cycle7"/>
    <dgm:cxn modelId="{6712B899-A81F-8240-B588-C41742AF6607}" type="presParOf" srcId="{5C6937B9-32EC-E24C-AF76-C16FAA20D6DF}" destId="{E614E17C-0F8A-4B41-9AC5-959E4BA73F60}" srcOrd="0" destOrd="0" presId="urn:microsoft.com/office/officeart/2005/8/layout/cycle7"/>
    <dgm:cxn modelId="{B3B06EEA-B825-824A-90BC-BE80C7B13376}" type="presParOf" srcId="{9CF09C9B-C5F6-EC47-8F3C-738DF18D4FF4}" destId="{E614AA27-2D04-4D4B-B7E7-320228AC83D5}" srcOrd="4" destOrd="0" presId="urn:microsoft.com/office/officeart/2005/8/layout/cycle7"/>
    <dgm:cxn modelId="{3E7B3C9E-02BE-E44B-BA3C-86638C05ACF8}" type="presParOf" srcId="{9CF09C9B-C5F6-EC47-8F3C-738DF18D4FF4}" destId="{2D169ED5-038D-B041-B354-0203A5B8CBAC}" srcOrd="5" destOrd="0" presId="urn:microsoft.com/office/officeart/2005/8/layout/cycle7"/>
    <dgm:cxn modelId="{1EE785F6-A4E5-5443-B82E-58C2E39291F5}" type="presParOf" srcId="{2D169ED5-038D-B041-B354-0203A5B8CBAC}" destId="{05DE5953-5C4C-9141-8BA4-F25D2914A2E5}" srcOrd="0" destOrd="0" presId="urn:microsoft.com/office/officeart/2005/8/layout/cycle7"/>
    <dgm:cxn modelId="{CC3F14EF-EDA7-EF4B-B9D0-5D5424D1D790}" type="presParOf" srcId="{9CF09C9B-C5F6-EC47-8F3C-738DF18D4FF4}" destId="{EC89440E-4E7F-8E48-A782-D8770684AF81}" srcOrd="6" destOrd="0" presId="urn:microsoft.com/office/officeart/2005/8/layout/cycle7"/>
    <dgm:cxn modelId="{ADEA9702-121C-8C49-A6E7-1C30A88DD3C1}" type="presParOf" srcId="{9CF09C9B-C5F6-EC47-8F3C-738DF18D4FF4}" destId="{05ACB61F-555C-F446-B54C-717BDF505DD1}" srcOrd="7" destOrd="0" presId="urn:microsoft.com/office/officeart/2005/8/layout/cycle7"/>
    <dgm:cxn modelId="{BB8821CD-C9F9-7848-B507-7E7FE1531F58}" type="presParOf" srcId="{05ACB61F-555C-F446-B54C-717BDF505DD1}" destId="{4486743D-C61D-D249-8CAA-29DFB9BAFF95}" srcOrd="0" destOrd="0" presId="urn:microsoft.com/office/officeart/2005/8/layout/cycle7"/>
    <dgm:cxn modelId="{79B4B3E3-7565-2A4E-9BD1-5D415368363F}" type="presParOf" srcId="{9CF09C9B-C5F6-EC47-8F3C-738DF18D4FF4}" destId="{A1C82535-BC7B-494F-94E2-AB6557AD1C99}" srcOrd="8" destOrd="0" presId="urn:microsoft.com/office/officeart/2005/8/layout/cycle7"/>
    <dgm:cxn modelId="{1E0A1BC1-BD43-CE45-B74C-F11C6414E73A}" type="presParOf" srcId="{9CF09C9B-C5F6-EC47-8F3C-738DF18D4FF4}" destId="{CF89C8BA-84EC-9E49-996B-70CD328512FC}" srcOrd="9" destOrd="0" presId="urn:microsoft.com/office/officeart/2005/8/layout/cycle7"/>
    <dgm:cxn modelId="{68E7A6F1-56FA-9F40-8479-3572AC7210B0}" type="presParOf" srcId="{CF89C8BA-84EC-9E49-996B-70CD328512FC}" destId="{7CC47138-AC59-4F45-AEB0-2767750E619B}" srcOrd="0" destOrd="0" presId="urn:microsoft.com/office/officeart/2005/8/layout/cycle7"/>
    <dgm:cxn modelId="{182DA517-7D34-8445-926D-5C233DF3CC03}" type="presParOf" srcId="{9CF09C9B-C5F6-EC47-8F3C-738DF18D4FF4}" destId="{BF128DF1-5EF5-1749-AD76-E2D1219010DD}" srcOrd="10" destOrd="0" presId="urn:microsoft.com/office/officeart/2005/8/layout/cycle7"/>
    <dgm:cxn modelId="{DD31B24D-CA02-044C-99CB-7CB933F7677C}" type="presParOf" srcId="{9CF09C9B-C5F6-EC47-8F3C-738DF18D4FF4}" destId="{6B8BB7B4-3A3E-0240-B1A9-1C9AD05A2607}" srcOrd="11" destOrd="0" presId="urn:microsoft.com/office/officeart/2005/8/layout/cycle7"/>
    <dgm:cxn modelId="{9687E42E-7FAA-D443-8657-12A2AD7AECC9}" type="presParOf" srcId="{6B8BB7B4-3A3E-0240-B1A9-1C9AD05A2607}" destId="{AEAB32E7-B8DB-0E40-9ABD-F590F681F5D8}" srcOrd="0" destOrd="0" presId="urn:microsoft.com/office/officeart/2005/8/layout/cycle7"/>
    <dgm:cxn modelId="{D08AA17E-3540-8E43-BE1C-5CAF6930FA30}" type="presParOf" srcId="{9CF09C9B-C5F6-EC47-8F3C-738DF18D4FF4}" destId="{6EB11341-7403-864B-B5A8-88854B74F327}" srcOrd="12" destOrd="0" presId="urn:microsoft.com/office/officeart/2005/8/layout/cycle7"/>
    <dgm:cxn modelId="{2ED413C8-96A2-6D4B-8D5A-1B76A83BBD49}" type="presParOf" srcId="{9CF09C9B-C5F6-EC47-8F3C-738DF18D4FF4}" destId="{C7D2AC32-3556-3946-AE6C-618447B9F0E3}" srcOrd="13" destOrd="0" presId="urn:microsoft.com/office/officeart/2005/8/layout/cycle7"/>
    <dgm:cxn modelId="{3BFE4A81-42A6-4A4D-AF64-C26523D4FA21}" type="presParOf" srcId="{C7D2AC32-3556-3946-AE6C-618447B9F0E3}" destId="{159A41A8-2080-4047-838F-7967582430FA}" srcOrd="0" destOrd="0" presId="urn:microsoft.com/office/officeart/2005/8/layout/cycle7"/>
    <dgm:cxn modelId="{66DC477B-FF6E-034F-A701-95C1795A19BD}" type="presParOf" srcId="{9CF09C9B-C5F6-EC47-8F3C-738DF18D4FF4}" destId="{9BF5D3A9-9DF4-6249-BF9A-9A91DACF4E65}" srcOrd="14" destOrd="0" presId="urn:microsoft.com/office/officeart/2005/8/layout/cycle7"/>
    <dgm:cxn modelId="{99947378-330E-AC42-9AAD-5BA12EA80E99}" type="presParOf" srcId="{9CF09C9B-C5F6-EC47-8F3C-738DF18D4FF4}" destId="{EF33AE15-E9CC-B74F-9AA1-C31A90328720}" srcOrd="15" destOrd="0" presId="urn:microsoft.com/office/officeart/2005/8/layout/cycle7"/>
    <dgm:cxn modelId="{824D78B6-3A97-1F4A-8659-05C56B3F2B90}" type="presParOf" srcId="{EF33AE15-E9CC-B74F-9AA1-C31A90328720}" destId="{A04C72EC-4802-0F43-A7A0-5D3BED5524E2}" srcOrd="0" destOrd="0" presId="urn:microsoft.com/office/officeart/2005/8/layout/cycle7"/>
    <dgm:cxn modelId="{BA726533-5DBD-0746-AE3D-69C92C0CA927}" type="presParOf" srcId="{9CF09C9B-C5F6-EC47-8F3C-738DF18D4FF4}" destId="{2C32EA21-7DD2-174C-8F39-AFEAEEA9758F}" srcOrd="16" destOrd="0" presId="urn:microsoft.com/office/officeart/2005/8/layout/cycle7"/>
    <dgm:cxn modelId="{CDF2487E-6254-C14A-9FBD-6418ED32D8C0}" type="presParOf" srcId="{9CF09C9B-C5F6-EC47-8F3C-738DF18D4FF4}" destId="{C8FAAE15-A294-364A-86C5-CAB97A28ED26}" srcOrd="17" destOrd="0" presId="urn:microsoft.com/office/officeart/2005/8/layout/cycle7"/>
    <dgm:cxn modelId="{377D4B4A-B706-124C-9387-D3906CEBDEA6}" type="presParOf" srcId="{C8FAAE15-A294-364A-86C5-CAB97A28ED26}" destId="{C6A0099D-D03E-5C49-A778-11E0E28BB58D}" srcOrd="0" destOrd="0" presId="urn:microsoft.com/office/officeart/2005/8/layout/cycle7"/>
    <dgm:cxn modelId="{C2EBE87A-E18C-4249-A9AA-2A0D206EB69D}" type="presParOf" srcId="{9CF09C9B-C5F6-EC47-8F3C-738DF18D4FF4}" destId="{8839C061-C931-4246-80FF-33B37B809DA9}" srcOrd="18" destOrd="0" presId="urn:microsoft.com/office/officeart/2005/8/layout/cycle7"/>
    <dgm:cxn modelId="{F5227ED8-62AC-AD47-9A10-AFEB8D7CCC2B}" type="presParOf" srcId="{9CF09C9B-C5F6-EC47-8F3C-738DF18D4FF4}" destId="{871A6BBE-0FDE-E840-8946-A6EA393D2EFF}" srcOrd="19" destOrd="0" presId="urn:microsoft.com/office/officeart/2005/8/layout/cycle7"/>
    <dgm:cxn modelId="{C4BB8FD1-15F2-1746-B2D9-BC34810796BD}" type="presParOf" srcId="{871A6BBE-0FDE-E840-8946-A6EA393D2EFF}" destId="{8CE21FE8-EADA-0943-B8EC-E504BD48A0BF}" srcOrd="0" destOrd="0" presId="urn:microsoft.com/office/officeart/2005/8/layout/cycle7"/>
    <dgm:cxn modelId="{63CE8B6E-54CF-3646-8B63-D9A93E576D09}" type="presParOf" srcId="{9CF09C9B-C5F6-EC47-8F3C-738DF18D4FF4}" destId="{50C71104-B452-3644-929F-63A966A673B3}" srcOrd="20" destOrd="0" presId="urn:microsoft.com/office/officeart/2005/8/layout/cycle7"/>
    <dgm:cxn modelId="{94FEE71E-C954-4945-9406-736B9D281152}" type="presParOf" srcId="{9CF09C9B-C5F6-EC47-8F3C-738DF18D4FF4}" destId="{BCE3E698-8E78-B040-B7E7-ADFEAF2CD378}" srcOrd="21" destOrd="0" presId="urn:microsoft.com/office/officeart/2005/8/layout/cycle7"/>
    <dgm:cxn modelId="{DF1BB524-0EC5-2641-92A6-601831E465D4}" type="presParOf" srcId="{BCE3E698-8E78-B040-B7E7-ADFEAF2CD378}" destId="{3F50BDD0-F23E-3348-8FCE-DE5005719750}" srcOrd="0" destOrd="0" presId="urn:microsoft.com/office/officeart/2005/8/layout/cycle7"/>
    <dgm:cxn modelId="{871894AD-AB13-4A4B-AF6D-2F5DF0709CF0}" type="presParOf" srcId="{9CF09C9B-C5F6-EC47-8F3C-738DF18D4FF4}" destId="{E9848799-8837-5247-A55B-D7C4D7DC43FF}" srcOrd="22" destOrd="0" presId="urn:microsoft.com/office/officeart/2005/8/layout/cycle7"/>
    <dgm:cxn modelId="{CC1ACE35-AC55-904D-A2E8-DFED5B49EF9F}" type="presParOf" srcId="{9CF09C9B-C5F6-EC47-8F3C-738DF18D4FF4}" destId="{A2100EDD-38CE-7E4A-8226-94FE5573F6DE}" srcOrd="23" destOrd="0" presId="urn:microsoft.com/office/officeart/2005/8/layout/cycle7"/>
    <dgm:cxn modelId="{440A4A7D-46D4-A241-971D-F7794B9BB553}" type="presParOf" srcId="{A2100EDD-38CE-7E4A-8226-94FE5573F6DE}" destId="{19EA51CA-6428-D240-B91C-76393928B0CA}" srcOrd="0" destOrd="0" presId="urn:microsoft.com/office/officeart/2005/8/layout/cycle7"/>
    <dgm:cxn modelId="{93571A21-44B7-6F4E-BA56-3044F2C68B98}" type="presParOf" srcId="{9CF09C9B-C5F6-EC47-8F3C-738DF18D4FF4}" destId="{7DA1CFB6-4686-CD46-924A-71DD7FB99733}" srcOrd="24" destOrd="0" presId="urn:microsoft.com/office/officeart/2005/8/layout/cycle7"/>
    <dgm:cxn modelId="{A39E06B2-7443-5F4A-8A38-ECD6DE6D8354}" type="presParOf" srcId="{9CF09C9B-C5F6-EC47-8F3C-738DF18D4FF4}" destId="{F6E46372-A4C2-944C-AC96-2B8613CDE9C1}" srcOrd="25" destOrd="0" presId="urn:microsoft.com/office/officeart/2005/8/layout/cycle7"/>
    <dgm:cxn modelId="{E5D38BA4-0A51-A744-B2B1-57C9D947EEC9}" type="presParOf" srcId="{F6E46372-A4C2-944C-AC96-2B8613CDE9C1}" destId="{5239FA44-E00D-2D47-81F4-B19E610A4686}" srcOrd="0" destOrd="0" presId="urn:microsoft.com/office/officeart/2005/8/layout/cycle7"/>
    <dgm:cxn modelId="{74DFF8A0-8152-0F48-9F29-B30B8BE185E4}" type="presParOf" srcId="{9CF09C9B-C5F6-EC47-8F3C-738DF18D4FF4}" destId="{21B7B14B-F976-1B46-A21A-A543F8614342}" srcOrd="26" destOrd="0" presId="urn:microsoft.com/office/officeart/2005/8/layout/cycle7"/>
    <dgm:cxn modelId="{56A5FBFB-A75E-E843-B636-0B3CD86CC606}" type="presParOf" srcId="{9CF09C9B-C5F6-EC47-8F3C-738DF18D4FF4}" destId="{737282F7-FFA4-EF41-BF72-8B320F188D56}" srcOrd="27" destOrd="0" presId="urn:microsoft.com/office/officeart/2005/8/layout/cycle7"/>
    <dgm:cxn modelId="{C3B7996D-5558-3942-8202-2472473855CA}" type="presParOf" srcId="{737282F7-FFA4-EF41-BF72-8B320F188D56}" destId="{29865FAF-1930-A74A-8F10-7DA4C1A3F4D8}" srcOrd="0" destOrd="0" presId="urn:microsoft.com/office/officeart/2005/8/layout/cycle7"/>
    <dgm:cxn modelId="{159F14F8-FAEA-5145-8436-D0A0BA2A4962}" type="presParOf" srcId="{9CF09C9B-C5F6-EC47-8F3C-738DF18D4FF4}" destId="{E6D4DBF2-1AEF-CA42-B7ED-D67AE3782858}" srcOrd="28" destOrd="0" presId="urn:microsoft.com/office/officeart/2005/8/layout/cycle7"/>
    <dgm:cxn modelId="{ABA2E0C8-23DC-5243-9DBA-FC7912F7424B}" type="presParOf" srcId="{9CF09C9B-C5F6-EC47-8F3C-738DF18D4FF4}" destId="{45A5DF8D-F87E-4F4B-84C9-B7BA3406FA44}" srcOrd="29" destOrd="0" presId="urn:microsoft.com/office/officeart/2005/8/layout/cycle7"/>
    <dgm:cxn modelId="{48B85BE5-AFDC-D34C-94C2-F6E546AC09E9}" type="presParOf" srcId="{45A5DF8D-F87E-4F4B-84C9-B7BA3406FA44}" destId="{51810B43-BCFC-0E45-BBF3-9212288D1D88}" srcOrd="0" destOrd="0" presId="urn:microsoft.com/office/officeart/2005/8/layout/cycle7"/>
    <dgm:cxn modelId="{2CF42324-18CC-3848-B736-F164CF665A33}" type="presParOf" srcId="{9CF09C9B-C5F6-EC47-8F3C-738DF18D4FF4}" destId="{E0E17D91-B111-0548-8C19-3475952A657D}" srcOrd="30" destOrd="0" presId="urn:microsoft.com/office/officeart/2005/8/layout/cycle7"/>
    <dgm:cxn modelId="{BEE5EC82-6996-F941-9739-8EE3E98EF3CA}" type="presParOf" srcId="{9CF09C9B-C5F6-EC47-8F3C-738DF18D4FF4}" destId="{3E8C22DD-66E0-1A49-BD09-A1F370790E21}" srcOrd="31" destOrd="0" presId="urn:microsoft.com/office/officeart/2005/8/layout/cycle7"/>
    <dgm:cxn modelId="{DF454D9A-2554-CC4E-99D0-10ED9B812A83}" type="presParOf" srcId="{3E8C22DD-66E0-1A49-BD09-A1F370790E21}" destId="{14D1C5A9-33D5-FB4F-96EA-6C2C1274DE1A}" srcOrd="0" destOrd="0" presId="urn:microsoft.com/office/officeart/2005/8/layout/cycle7"/>
    <dgm:cxn modelId="{0DE56653-FA2B-1F40-A9A7-4ACB3B3D54C8}" type="presParOf" srcId="{9CF09C9B-C5F6-EC47-8F3C-738DF18D4FF4}" destId="{56FDB8BA-19E3-6840-82F2-2D9E7FC481F5}" srcOrd="32" destOrd="0" presId="urn:microsoft.com/office/officeart/2005/8/layout/cycle7"/>
    <dgm:cxn modelId="{A83976AE-84FC-A443-900C-D7C70E61281C}" type="presParOf" srcId="{9CF09C9B-C5F6-EC47-8F3C-738DF18D4FF4}" destId="{5A8AE1C8-086D-9743-BF35-A38BCF15E4A9}" srcOrd="33" destOrd="0" presId="urn:microsoft.com/office/officeart/2005/8/layout/cycle7"/>
    <dgm:cxn modelId="{C12108D3-055B-7042-B8AC-99F704175B26}" type="presParOf" srcId="{5A8AE1C8-086D-9743-BF35-A38BCF15E4A9}" destId="{4B8401F7-0E31-CA42-9AD6-47CD87C10935}" srcOrd="0" destOrd="0" presId="urn:microsoft.com/office/officeart/2005/8/layout/cycle7"/>
    <dgm:cxn modelId="{C0C4A374-FF95-D749-8ED3-F524ABFC47DC}" type="presParOf" srcId="{9CF09C9B-C5F6-EC47-8F3C-738DF18D4FF4}" destId="{34123CA2-A157-9148-9F5E-B903163A746E}" srcOrd="34" destOrd="0" presId="urn:microsoft.com/office/officeart/2005/8/layout/cycle7"/>
    <dgm:cxn modelId="{8C9BDC2D-736A-4D4D-9F84-8FE85EE1E281}" type="presParOf" srcId="{9CF09C9B-C5F6-EC47-8F3C-738DF18D4FF4}" destId="{94E91E90-C4EC-6A48-B743-85208876676A}" srcOrd="35" destOrd="0" presId="urn:microsoft.com/office/officeart/2005/8/layout/cycle7"/>
    <dgm:cxn modelId="{516D7FAC-4AD6-094C-B207-6163C99B5613}"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016EC9-A917-C047-BBFA-23C2151190A3}" type="doc">
      <dgm:prSet loTypeId="urn:microsoft.com/office/officeart/2005/8/layout/vList6" loCatId="" qsTypeId="urn:microsoft.com/office/officeart/2005/8/quickstyle/simple4" qsCatId="simple" csTypeId="urn:microsoft.com/office/officeart/2005/8/colors/accent1_2" csCatId="accent1" phldr="1"/>
      <dgm:spPr>
        <a:scene3d>
          <a:camera prst="orthographicFront">
            <a:rot lat="0" lon="0" rev="10800000"/>
          </a:camera>
          <a:lightRig rig="threePt" dir="t"/>
        </a:scene3d>
      </dgm:spPr>
      <dgm:t>
        <a:bodyPr/>
        <a:lstStyle/>
        <a:p>
          <a:endParaRPr lang="en-US"/>
        </a:p>
      </dgm:t>
    </dgm:pt>
    <dgm:pt modelId="{7FFB25AF-52E2-064D-80E5-896425A05CBD}">
      <dgm:prSet phldrT="[Text]"/>
      <dgm:spPr>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AF3F4A31-FDA4-A843-BCA0-CC9AEE5B05F1}">
      <dgm:prSet phldrT="[Text]"/>
      <dgm:spPr>
        <a:sp3d/>
      </dgm:spPr>
      <dgm:t>
        <a:bodyPr>
          <a:flatTx/>
        </a:bodyPr>
        <a:lstStyle/>
        <a:p>
          <a:r>
            <a:rPr lang="en-US" dirty="0"/>
            <a:t>work</a:t>
          </a:r>
        </a:p>
      </dgm:t>
    </dgm:pt>
    <dgm:pt modelId="{AD357363-8835-9C45-B69A-EDAB9574D6AC}" type="parTrans" cxnId="{EE6D9DAA-8F13-F04A-8304-172EF89A4C62}">
      <dgm:prSet/>
      <dgm:spPr/>
      <dgm:t>
        <a:bodyPr/>
        <a:lstStyle/>
        <a:p>
          <a:endParaRPr lang="en-US"/>
        </a:p>
      </dgm:t>
    </dgm:pt>
    <dgm:pt modelId="{CEAA0A02-F160-1F42-BB58-A61C8EA2ECF7}" type="sibTrans" cxnId="{EE6D9DAA-8F13-F04A-8304-172EF89A4C62}">
      <dgm:prSet/>
      <dgm:spPr/>
      <dgm:t>
        <a:bodyPr/>
        <a:lstStyle/>
        <a:p>
          <a:endParaRPr lang="en-US"/>
        </a:p>
      </dgm:t>
    </dgm:pt>
    <dgm:pt modelId="{F508E593-33A2-3643-BB7B-B5BB2DF4CA60}">
      <dgm:prSet phldrT="[Text]"/>
      <dgm:spPr>
        <a:sp3d/>
      </dgm:spPr>
      <dgm:t>
        <a:bodyPr>
          <a:flatTx/>
        </a:bodyPr>
        <a:lstStyle/>
        <a:p>
          <a:r>
            <a:rPr lang="en-US" dirty="0"/>
            <a:t>work</a:t>
          </a:r>
        </a:p>
      </dgm:t>
    </dgm:pt>
    <dgm:pt modelId="{04D40C6A-0C59-E34A-8CF3-9FED8657B556}" type="parTrans" cxnId="{0FD6D32E-E693-8F4D-A767-290962613E47}">
      <dgm:prSet/>
      <dgm:spPr/>
      <dgm:t>
        <a:bodyPr/>
        <a:lstStyle/>
        <a:p>
          <a:endParaRPr lang="en-US"/>
        </a:p>
      </dgm:t>
    </dgm:pt>
    <dgm:pt modelId="{3055572A-6C23-8940-BC04-832BBE269B40}" type="sibTrans" cxnId="{0FD6D32E-E693-8F4D-A767-290962613E47}">
      <dgm:prSet/>
      <dgm:spPr/>
      <dgm:t>
        <a:bodyPr/>
        <a:lstStyle/>
        <a:p>
          <a:endParaRPr lang="en-US"/>
        </a:p>
      </dgm:t>
    </dgm:pt>
    <dgm:pt modelId="{4F7733EC-04CA-8845-A7A4-704041709A65}" type="pres">
      <dgm:prSet presAssocID="{75016EC9-A917-C047-BBFA-23C2151190A3}" presName="Name0" presStyleCnt="0">
        <dgm:presLayoutVars>
          <dgm:dir/>
          <dgm:animLvl val="lvl"/>
          <dgm:resizeHandles/>
        </dgm:presLayoutVars>
      </dgm:prSet>
      <dgm:spPr/>
    </dgm:pt>
    <dgm:pt modelId="{0982529A-966A-0B42-8CC8-E0612DA1C9A6}" type="pres">
      <dgm:prSet presAssocID="{7FFB25AF-52E2-064D-80E5-896425A05CBD}" presName="linNode" presStyleCnt="0"/>
      <dgm:spPr>
        <a:sp3d/>
      </dgm:spPr>
    </dgm:pt>
    <dgm:pt modelId="{7FBEF532-900E-E349-9B7E-22D465AF72A1}" type="pres">
      <dgm:prSet presAssocID="{7FFB25AF-52E2-064D-80E5-896425A05CBD}" presName="parentShp" presStyleLbl="node1" presStyleIdx="0" presStyleCnt="3">
        <dgm:presLayoutVars>
          <dgm:bulletEnabled val="1"/>
        </dgm:presLayoutVars>
      </dgm:prSet>
      <dgm:spPr/>
    </dgm:pt>
    <dgm:pt modelId="{B7CA5E89-97A3-9549-A3C5-557CEAC81799}" type="pres">
      <dgm:prSet presAssocID="{7FFB25AF-52E2-064D-80E5-896425A05CBD}" presName="childShp" presStyleLbl="bgAccFollowNode1" presStyleIdx="0" presStyleCnt="3">
        <dgm:presLayoutVars>
          <dgm:bulletEnabled val="1"/>
        </dgm:presLayoutVars>
      </dgm:prSet>
      <dgm:spPr/>
    </dgm:pt>
    <dgm:pt modelId="{BE861059-3E71-D245-9E4A-4D2015BED8A0}" type="pres">
      <dgm:prSet presAssocID="{595EEF3E-91E3-B945-9BFB-EF3ED99FBF2B}" presName="spacing" presStyleCnt="0"/>
      <dgm:spPr>
        <a:sp3d/>
      </dgm:spPr>
    </dgm:pt>
    <dgm:pt modelId="{5B39E37B-26A9-B84B-A4AC-E43251DBA9C4}" type="pres">
      <dgm:prSet presAssocID="{1F77B9ED-A297-A54C-ADA8-2D947117ED42}" presName="linNode" presStyleCnt="0"/>
      <dgm:spPr>
        <a:sp3d/>
      </dgm:spPr>
    </dgm:pt>
    <dgm:pt modelId="{BF73EE7E-B498-5B4B-99AD-E532FD6D1C0A}" type="pres">
      <dgm:prSet presAssocID="{1F77B9ED-A297-A54C-ADA8-2D947117ED42}" presName="parentShp" presStyleLbl="node1" presStyleIdx="1" presStyleCnt="3">
        <dgm:presLayoutVars>
          <dgm:bulletEnabled val="1"/>
        </dgm:presLayoutVars>
      </dgm:prSet>
      <dgm:spPr/>
    </dgm:pt>
    <dgm:pt modelId="{4DE13541-5C2F-A044-9048-8EC141FE0777}" type="pres">
      <dgm:prSet presAssocID="{1F77B9ED-A297-A54C-ADA8-2D947117ED42}" presName="childShp" presStyleLbl="bgAccFollowNode1" presStyleIdx="1" presStyleCnt="3">
        <dgm:presLayoutVars>
          <dgm:bulletEnabled val="1"/>
        </dgm:presLayoutVars>
      </dgm:prSet>
      <dgm:spPr/>
    </dgm:pt>
    <dgm:pt modelId="{03C52EFF-2738-414E-974E-658F79A168ED}" type="pres">
      <dgm:prSet presAssocID="{E5BCF251-1C11-EF4E-905D-8F0B8290C346}" presName="spacing" presStyleCnt="0"/>
      <dgm:spPr>
        <a:sp3d/>
      </dgm:spPr>
    </dgm:pt>
    <dgm:pt modelId="{DA3D007B-AA89-D64C-ADF3-2ED4AD46C8B4}" type="pres">
      <dgm:prSet presAssocID="{AF3F4A31-FDA4-A843-BCA0-CC9AEE5B05F1}" presName="linNode" presStyleCnt="0"/>
      <dgm:spPr>
        <a:sp3d/>
      </dgm:spPr>
    </dgm:pt>
    <dgm:pt modelId="{97D7E4E9-F0C6-D746-9E42-F8A147A1FD41}" type="pres">
      <dgm:prSet presAssocID="{AF3F4A31-FDA4-A843-BCA0-CC9AEE5B05F1}" presName="parentShp" presStyleLbl="node1" presStyleIdx="2" presStyleCnt="3">
        <dgm:presLayoutVars>
          <dgm:bulletEnabled val="1"/>
        </dgm:presLayoutVars>
      </dgm:prSet>
      <dgm:spPr/>
    </dgm:pt>
    <dgm:pt modelId="{EF3886D2-1A23-014E-8943-796D0D3C95D1}" type="pres">
      <dgm:prSet presAssocID="{AF3F4A31-FDA4-A843-BCA0-CC9AEE5B05F1}" presName="childShp" presStyleLbl="bgAccFollowNode1" presStyleIdx="2" presStyleCnt="3">
        <dgm:presLayoutVars>
          <dgm:bulletEnabled val="1"/>
        </dgm:presLayoutVars>
      </dgm:prSet>
      <dgm:spPr/>
    </dgm:pt>
  </dgm:ptLst>
  <dgm:cxnLst>
    <dgm:cxn modelId="{143AF606-1BEC-4644-BA1F-789D32DC65E4}" type="presOf" srcId="{7FFB25AF-52E2-064D-80E5-896425A05CBD}" destId="{7FBEF532-900E-E349-9B7E-22D465AF72A1}" srcOrd="0" destOrd="0" presId="urn:microsoft.com/office/officeart/2005/8/layout/vList6"/>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1E100139-FC06-624C-8F54-777C68D31438}" type="presOf" srcId="{AF3F4A31-FDA4-A843-BCA0-CC9AEE5B05F1}" destId="{97D7E4E9-F0C6-D746-9E42-F8A147A1FD41}" srcOrd="0" destOrd="0" presId="urn:microsoft.com/office/officeart/2005/8/layout/vList6"/>
    <dgm:cxn modelId="{BB5AD743-5BA6-7C4C-8937-F3B113341435}" type="presOf" srcId="{AE7ABD24-041C-764B-8CCC-A803576ED9FE}" destId="{B7CA5E89-97A3-9549-A3C5-557CEAC81799}" srcOrd="0" destOrd="0" presId="urn:microsoft.com/office/officeart/2005/8/layout/vList6"/>
    <dgm:cxn modelId="{687B3A55-42A4-884A-A27C-542FB68A14A4}" srcId="{7FFB25AF-52E2-064D-80E5-896425A05CBD}" destId="{AE7ABD24-041C-764B-8CCC-A803576ED9FE}" srcOrd="0" destOrd="0" parTransId="{D91BB03D-0E26-5B4A-B6E3-04E9FCE22317}" sibTransId="{D3EE6306-864A-B346-B47F-B25F05E17D16}"/>
    <dgm:cxn modelId="{5931876A-CD7B-084C-A50F-D4F074B43398}" type="presOf" srcId="{8AF39494-105D-A54C-ACFF-8C5517C83F7D}" destId="{4DE13541-5C2F-A044-9048-8EC141FE0777}" srcOrd="0" destOrd="0" presId="urn:microsoft.com/office/officeart/2005/8/layout/vList6"/>
    <dgm:cxn modelId="{AB42ED7B-B3B2-9E4D-8924-DF157CADB128}" srcId="{75016EC9-A917-C047-BBFA-23C2151190A3}" destId="{7FFB25AF-52E2-064D-80E5-896425A05CBD}" srcOrd="0" destOrd="0" parTransId="{F844A219-458F-564E-85B0-1F231AA7C1B2}" sibTransId="{595EEF3E-91E3-B945-9BFB-EF3ED99FBF2B}"/>
    <dgm:cxn modelId="{2551C789-BE76-7F42-B997-43A5671365A0}" type="presOf" srcId="{F508E593-33A2-3643-BB7B-B5BB2DF4CA60}" destId="{EF3886D2-1A23-014E-8943-796D0D3C95D1}" srcOrd="0" destOrd="0" presId="urn:microsoft.com/office/officeart/2005/8/layout/vList6"/>
    <dgm:cxn modelId="{EE6D9DAA-8F13-F04A-8304-172EF89A4C62}" srcId="{75016EC9-A917-C047-BBFA-23C2151190A3}" destId="{AF3F4A31-FDA4-A843-BCA0-CC9AEE5B05F1}" srcOrd="2" destOrd="0" parTransId="{AD357363-8835-9C45-B69A-EDAB9574D6AC}" sibTransId="{CEAA0A02-F160-1F42-BB58-A61C8EA2ECF7}"/>
    <dgm:cxn modelId="{50B853CF-4731-BA46-84C7-DD3FAD7BBD3E}" type="presOf" srcId="{1F77B9ED-A297-A54C-ADA8-2D947117ED42}" destId="{BF73EE7E-B498-5B4B-99AD-E532FD6D1C0A}" srcOrd="0" destOrd="0" presId="urn:microsoft.com/office/officeart/2005/8/layout/vList6"/>
    <dgm:cxn modelId="{E8172ED7-7332-534C-8A41-23F1DCD24A2D}" type="presOf" srcId="{75016EC9-A917-C047-BBFA-23C2151190A3}" destId="{4F7733EC-04CA-8845-A7A4-704041709A65}" srcOrd="0" destOrd="0" presId="urn:microsoft.com/office/officeart/2005/8/layout/vList6"/>
    <dgm:cxn modelId="{A44C81E4-353A-FD45-859A-393D821F25E9}" srcId="{75016EC9-A917-C047-BBFA-23C2151190A3}" destId="{1F77B9ED-A297-A54C-ADA8-2D947117ED42}" srcOrd="1" destOrd="0" parTransId="{7D3D56FD-D6A9-4448-9078-EEC0B50F7538}" sibTransId="{E5BCF251-1C11-EF4E-905D-8F0B8290C346}"/>
    <dgm:cxn modelId="{F933B8EC-2C9A-2D41-B36C-ECE6DE6C1779}" type="presParOf" srcId="{4F7733EC-04CA-8845-A7A4-704041709A65}" destId="{0982529A-966A-0B42-8CC8-E0612DA1C9A6}" srcOrd="0" destOrd="0" presId="urn:microsoft.com/office/officeart/2005/8/layout/vList6"/>
    <dgm:cxn modelId="{0C5F873C-1549-AD40-88CF-54C1FE39EB75}" type="presParOf" srcId="{0982529A-966A-0B42-8CC8-E0612DA1C9A6}" destId="{7FBEF532-900E-E349-9B7E-22D465AF72A1}" srcOrd="0" destOrd="0" presId="urn:microsoft.com/office/officeart/2005/8/layout/vList6"/>
    <dgm:cxn modelId="{C972C955-234E-BE4D-9FB6-32FD7F9B21DB}" type="presParOf" srcId="{0982529A-966A-0B42-8CC8-E0612DA1C9A6}" destId="{B7CA5E89-97A3-9549-A3C5-557CEAC81799}" srcOrd="1" destOrd="0" presId="urn:microsoft.com/office/officeart/2005/8/layout/vList6"/>
    <dgm:cxn modelId="{E4AE500F-10D4-D842-B26F-ADF635A3D9C0}" type="presParOf" srcId="{4F7733EC-04CA-8845-A7A4-704041709A65}" destId="{BE861059-3E71-D245-9E4A-4D2015BED8A0}" srcOrd="1" destOrd="0" presId="urn:microsoft.com/office/officeart/2005/8/layout/vList6"/>
    <dgm:cxn modelId="{3E292C02-B93D-0A40-987A-839C136555ED}" type="presParOf" srcId="{4F7733EC-04CA-8845-A7A4-704041709A65}" destId="{5B39E37B-26A9-B84B-A4AC-E43251DBA9C4}" srcOrd="2" destOrd="0" presId="urn:microsoft.com/office/officeart/2005/8/layout/vList6"/>
    <dgm:cxn modelId="{2234AC32-F346-D541-8647-3EAD06678CC7}" type="presParOf" srcId="{5B39E37B-26A9-B84B-A4AC-E43251DBA9C4}" destId="{BF73EE7E-B498-5B4B-99AD-E532FD6D1C0A}" srcOrd="0" destOrd="0" presId="urn:microsoft.com/office/officeart/2005/8/layout/vList6"/>
    <dgm:cxn modelId="{D9BB729E-4F70-7D45-A68B-536301DF3B7B}" type="presParOf" srcId="{5B39E37B-26A9-B84B-A4AC-E43251DBA9C4}" destId="{4DE13541-5C2F-A044-9048-8EC141FE0777}" srcOrd="1" destOrd="0" presId="urn:microsoft.com/office/officeart/2005/8/layout/vList6"/>
    <dgm:cxn modelId="{576A20F6-6249-5044-9782-4648890AEA42}" type="presParOf" srcId="{4F7733EC-04CA-8845-A7A4-704041709A65}" destId="{03C52EFF-2738-414E-974E-658F79A168ED}" srcOrd="3" destOrd="0" presId="urn:microsoft.com/office/officeart/2005/8/layout/vList6"/>
    <dgm:cxn modelId="{3A9137D9-6B92-9242-AE38-012B5852C8D5}" type="presParOf" srcId="{4F7733EC-04CA-8845-A7A4-704041709A65}" destId="{DA3D007B-AA89-D64C-ADF3-2ED4AD46C8B4}" srcOrd="4" destOrd="0" presId="urn:microsoft.com/office/officeart/2005/8/layout/vList6"/>
    <dgm:cxn modelId="{EBCB35F2-1DA2-5444-8544-8FA982FD3845}" type="presParOf" srcId="{DA3D007B-AA89-D64C-ADF3-2ED4AD46C8B4}" destId="{97D7E4E9-F0C6-D746-9E42-F8A147A1FD41}" srcOrd="0" destOrd="0" presId="urn:microsoft.com/office/officeart/2005/8/layout/vList6"/>
    <dgm:cxn modelId="{90F43F11-D835-1A47-8A36-4D4A4D9E9626}" type="presParOf" srcId="{DA3D007B-AA89-D64C-ADF3-2ED4AD46C8B4}" destId="{EF3886D2-1A23-014E-8943-796D0D3C95D1}" srcOrd="1" destOrd="0" presId="urn:microsoft.com/office/officeart/2005/8/layout/vList6"/>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D31C0D-BA94-4948-9A0B-4044E607DDB8}"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1F7A80EA-5142-F44D-8DB5-65FC20B14007}">
      <dgm:prSet phldrT="[Text]"/>
      <dgm:spPr/>
      <dgm:t>
        <a:bodyPr/>
        <a:lstStyle/>
        <a:p>
          <a:r>
            <a:rPr lang="en-US" dirty="0" err="1"/>
            <a:t>poesis</a:t>
          </a:r>
          <a:endParaRPr lang="en-US" dirty="0"/>
        </a:p>
      </dgm:t>
    </dgm:pt>
    <dgm:pt modelId="{95C6B803-E5F5-BF43-ACE5-ED2A9AF4C2A6}" type="parTrans" cxnId="{5D008C7A-E585-F645-9CFC-F12AE10359A8}">
      <dgm:prSet/>
      <dgm:spPr/>
      <dgm:t>
        <a:bodyPr/>
        <a:lstStyle/>
        <a:p>
          <a:endParaRPr lang="en-US"/>
        </a:p>
      </dgm:t>
    </dgm:pt>
    <dgm:pt modelId="{CA5ACA92-202B-C04D-B0BE-DAC36942EA5D}" type="sibTrans" cxnId="{5D008C7A-E585-F645-9CFC-F12AE10359A8}">
      <dgm:prSet/>
      <dgm:spPr/>
      <dgm:t>
        <a:bodyPr/>
        <a:lstStyle/>
        <a:p>
          <a:endParaRPr lang="en-US"/>
        </a:p>
      </dgm:t>
    </dgm:pt>
    <dgm:pt modelId="{1A4618FB-948F-0941-822A-4B87F73BF529}">
      <dgm:prSet phldrT="[Text]"/>
      <dgm:spPr/>
      <dgm:t>
        <a:bodyPr/>
        <a:lstStyle/>
        <a:p>
          <a:r>
            <a:rPr lang="en-US" dirty="0"/>
            <a:t>consensual</a:t>
          </a:r>
        </a:p>
      </dgm:t>
    </dgm:pt>
    <dgm:pt modelId="{89C50C06-FD43-3447-95E2-D18DE50CAC8A}" type="parTrans" cxnId="{FACBC42B-8B98-8949-85BD-C04F2DA49D62}">
      <dgm:prSet/>
      <dgm:spPr/>
      <dgm:t>
        <a:bodyPr/>
        <a:lstStyle/>
        <a:p>
          <a:endParaRPr lang="en-US"/>
        </a:p>
      </dgm:t>
    </dgm:pt>
    <dgm:pt modelId="{24FB0702-55B8-A548-96C7-19BF05F8F929}" type="sibTrans" cxnId="{FACBC42B-8B98-8949-85BD-C04F2DA49D62}">
      <dgm:prSet/>
      <dgm:spPr/>
      <dgm:t>
        <a:bodyPr/>
        <a:lstStyle/>
        <a:p>
          <a:endParaRPr lang="en-US"/>
        </a:p>
      </dgm:t>
    </dgm:pt>
    <dgm:pt modelId="{AACEDE6A-954B-2F47-9DE3-509FAB149EE0}">
      <dgm:prSet phldrT="[Text]"/>
      <dgm:spPr/>
      <dgm:t>
        <a:bodyPr/>
        <a:lstStyle/>
        <a:p>
          <a:r>
            <a:rPr lang="en-US" dirty="0"/>
            <a:t>hallucination</a:t>
          </a:r>
        </a:p>
      </dgm:t>
    </dgm:pt>
    <dgm:pt modelId="{82291CE8-AA32-014F-A71F-754CB102F8BF}" type="parTrans" cxnId="{F109A6ED-5EB2-FE44-AA03-88689994F348}">
      <dgm:prSet/>
      <dgm:spPr/>
      <dgm:t>
        <a:bodyPr/>
        <a:lstStyle/>
        <a:p>
          <a:endParaRPr lang="en-US"/>
        </a:p>
      </dgm:t>
    </dgm:pt>
    <dgm:pt modelId="{9752D100-530B-C241-80E1-7FB529F80FE4}" type="sibTrans" cxnId="{F109A6ED-5EB2-FE44-AA03-88689994F348}">
      <dgm:prSet/>
      <dgm:spPr/>
      <dgm:t>
        <a:bodyPr/>
        <a:lstStyle/>
        <a:p>
          <a:endParaRPr lang="en-US"/>
        </a:p>
      </dgm:t>
    </dgm:pt>
    <dgm:pt modelId="{CBC4FE17-5469-C74C-926C-755B29C6E80D}">
      <dgm:prSet phldrT="[Text]"/>
      <dgm:spPr/>
      <dgm:t>
        <a:bodyPr/>
        <a:lstStyle/>
        <a:p>
          <a:r>
            <a:rPr lang="en-US" dirty="0"/>
            <a:t>economy</a:t>
          </a:r>
        </a:p>
      </dgm:t>
    </dgm:pt>
    <dgm:pt modelId="{15CE6231-BBC4-364C-81A8-84168EDEBAB0}" type="parTrans" cxnId="{E8856AB2-89D1-6148-B10E-00754CC93C18}">
      <dgm:prSet/>
      <dgm:spPr/>
      <dgm:t>
        <a:bodyPr/>
        <a:lstStyle/>
        <a:p>
          <a:endParaRPr lang="en-US"/>
        </a:p>
      </dgm:t>
    </dgm:pt>
    <dgm:pt modelId="{7A8879A2-ECA7-0E45-86F6-847B061DCE01}" type="sibTrans" cxnId="{E8856AB2-89D1-6148-B10E-00754CC93C18}">
      <dgm:prSet/>
      <dgm:spPr/>
      <dgm:t>
        <a:bodyPr/>
        <a:lstStyle/>
        <a:p>
          <a:endParaRPr lang="en-US"/>
        </a:p>
      </dgm:t>
    </dgm:pt>
    <dgm:pt modelId="{5F7C971E-9A88-2B43-A099-955C9DC70C90}">
      <dgm:prSet phldrT="[Text]"/>
      <dgm:spPr/>
      <dgm:t>
        <a:bodyPr/>
        <a:lstStyle/>
        <a:p>
          <a:r>
            <a:rPr lang="en-US" dirty="0"/>
            <a:t>collaborative</a:t>
          </a:r>
        </a:p>
      </dgm:t>
    </dgm:pt>
    <dgm:pt modelId="{FE752F43-C327-E445-84C3-6B7FD95A43F7}" type="parTrans" cxnId="{E43D167F-CD98-2D40-ACB3-C2DB08C730A3}">
      <dgm:prSet/>
      <dgm:spPr/>
      <dgm:t>
        <a:bodyPr/>
        <a:lstStyle/>
        <a:p>
          <a:endParaRPr lang="en-US"/>
        </a:p>
      </dgm:t>
    </dgm:pt>
    <dgm:pt modelId="{A9CBCB8F-0B47-224D-AA79-241B079F2718}" type="sibTrans" cxnId="{E43D167F-CD98-2D40-ACB3-C2DB08C730A3}">
      <dgm:prSet/>
      <dgm:spPr/>
      <dgm:t>
        <a:bodyPr/>
        <a:lstStyle/>
        <a:p>
          <a:endParaRPr lang="en-US"/>
        </a:p>
      </dgm:t>
    </dgm:pt>
    <dgm:pt modelId="{B1C4E60C-8E10-DE40-8B6B-62C4668E0D5B}" type="pres">
      <dgm:prSet presAssocID="{07D31C0D-BA94-4948-9A0B-4044E607DDB8}" presName="Name0" presStyleCnt="0">
        <dgm:presLayoutVars>
          <dgm:chMax val="1"/>
          <dgm:dir/>
          <dgm:animLvl val="ctr"/>
          <dgm:resizeHandles val="exact"/>
        </dgm:presLayoutVars>
      </dgm:prSet>
      <dgm:spPr/>
    </dgm:pt>
    <dgm:pt modelId="{5EE61978-5335-8747-A721-2B45BDFEEEAA}" type="pres">
      <dgm:prSet presAssocID="{1F7A80EA-5142-F44D-8DB5-65FC20B14007}" presName="centerShape" presStyleLbl="node0" presStyleIdx="0" presStyleCnt="1"/>
      <dgm:spPr/>
    </dgm:pt>
    <dgm:pt modelId="{55D56675-ED1B-1C4F-A719-30C147ECA447}" type="pres">
      <dgm:prSet presAssocID="{1A4618FB-948F-0941-822A-4B87F73BF529}" presName="node" presStyleLbl="node1" presStyleIdx="0" presStyleCnt="4">
        <dgm:presLayoutVars>
          <dgm:bulletEnabled val="1"/>
        </dgm:presLayoutVars>
      </dgm:prSet>
      <dgm:spPr/>
    </dgm:pt>
    <dgm:pt modelId="{160C9972-1E66-DA4A-A23A-CDC0DF7CE55D}" type="pres">
      <dgm:prSet presAssocID="{1A4618FB-948F-0941-822A-4B87F73BF529}" presName="dummy" presStyleCnt="0"/>
      <dgm:spPr/>
    </dgm:pt>
    <dgm:pt modelId="{4D70F231-7801-3041-8E9D-72F833D2C75D}" type="pres">
      <dgm:prSet presAssocID="{24FB0702-55B8-A548-96C7-19BF05F8F929}" presName="sibTrans" presStyleLbl="sibTrans2D1" presStyleIdx="0" presStyleCnt="4"/>
      <dgm:spPr/>
    </dgm:pt>
    <dgm:pt modelId="{C2912BD5-4FBF-A345-90B9-EE0B9579624E}" type="pres">
      <dgm:prSet presAssocID="{AACEDE6A-954B-2F47-9DE3-509FAB149EE0}" presName="node" presStyleLbl="node1" presStyleIdx="1" presStyleCnt="4">
        <dgm:presLayoutVars>
          <dgm:bulletEnabled val="1"/>
        </dgm:presLayoutVars>
      </dgm:prSet>
      <dgm:spPr/>
    </dgm:pt>
    <dgm:pt modelId="{79D4B40E-10E5-6C4E-B6FD-10B3AD530D89}" type="pres">
      <dgm:prSet presAssocID="{AACEDE6A-954B-2F47-9DE3-509FAB149EE0}" presName="dummy" presStyleCnt="0"/>
      <dgm:spPr/>
    </dgm:pt>
    <dgm:pt modelId="{ED4393AC-A8CF-7844-BDF1-FF9C41E5FF7C}" type="pres">
      <dgm:prSet presAssocID="{9752D100-530B-C241-80E1-7FB529F80FE4}" presName="sibTrans" presStyleLbl="sibTrans2D1" presStyleIdx="1" presStyleCnt="4"/>
      <dgm:spPr/>
    </dgm:pt>
    <dgm:pt modelId="{D8ABCFEB-3D56-DE44-9520-574247531E2B}" type="pres">
      <dgm:prSet presAssocID="{CBC4FE17-5469-C74C-926C-755B29C6E80D}" presName="node" presStyleLbl="node1" presStyleIdx="2" presStyleCnt="4">
        <dgm:presLayoutVars>
          <dgm:bulletEnabled val="1"/>
        </dgm:presLayoutVars>
      </dgm:prSet>
      <dgm:spPr/>
    </dgm:pt>
    <dgm:pt modelId="{D85C3865-D197-C248-B84F-80F8012BBF82}" type="pres">
      <dgm:prSet presAssocID="{CBC4FE17-5469-C74C-926C-755B29C6E80D}" presName="dummy" presStyleCnt="0"/>
      <dgm:spPr/>
    </dgm:pt>
    <dgm:pt modelId="{21220B37-9EEF-ED46-A74A-FFCE90D5F48D}" type="pres">
      <dgm:prSet presAssocID="{7A8879A2-ECA7-0E45-86F6-847B061DCE01}" presName="sibTrans" presStyleLbl="sibTrans2D1" presStyleIdx="2" presStyleCnt="4"/>
      <dgm:spPr/>
    </dgm:pt>
    <dgm:pt modelId="{42344D56-1594-8A49-A719-47CF37B023B6}" type="pres">
      <dgm:prSet presAssocID="{5F7C971E-9A88-2B43-A099-955C9DC70C90}" presName="node" presStyleLbl="node1" presStyleIdx="3" presStyleCnt="4">
        <dgm:presLayoutVars>
          <dgm:bulletEnabled val="1"/>
        </dgm:presLayoutVars>
      </dgm:prSet>
      <dgm:spPr/>
    </dgm:pt>
    <dgm:pt modelId="{C5379EFE-9205-FE4D-A1A5-3F91DD506B03}" type="pres">
      <dgm:prSet presAssocID="{5F7C971E-9A88-2B43-A099-955C9DC70C90}" presName="dummy" presStyleCnt="0"/>
      <dgm:spPr/>
    </dgm:pt>
    <dgm:pt modelId="{95BD4842-F4BA-664C-9727-586B863A2F10}" type="pres">
      <dgm:prSet presAssocID="{A9CBCB8F-0B47-224D-AA79-241B079F2718}" presName="sibTrans" presStyleLbl="sibTrans2D1" presStyleIdx="3" presStyleCnt="4"/>
      <dgm:spPr/>
    </dgm:pt>
  </dgm:ptLst>
  <dgm:cxnLst>
    <dgm:cxn modelId="{ECF0A315-3D91-9140-9CFE-196ACE4236C7}" type="presOf" srcId="{5F7C971E-9A88-2B43-A099-955C9DC70C90}" destId="{42344D56-1594-8A49-A719-47CF37B023B6}" srcOrd="0" destOrd="0" presId="urn:microsoft.com/office/officeart/2005/8/layout/radial6"/>
    <dgm:cxn modelId="{ECE79724-E5C0-1A4A-8FE8-C0C186AAFCA7}" type="presOf" srcId="{9752D100-530B-C241-80E1-7FB529F80FE4}" destId="{ED4393AC-A8CF-7844-BDF1-FF9C41E5FF7C}" srcOrd="0" destOrd="0" presId="urn:microsoft.com/office/officeart/2005/8/layout/radial6"/>
    <dgm:cxn modelId="{FACBC42B-8B98-8949-85BD-C04F2DA49D62}" srcId="{1F7A80EA-5142-F44D-8DB5-65FC20B14007}" destId="{1A4618FB-948F-0941-822A-4B87F73BF529}" srcOrd="0" destOrd="0" parTransId="{89C50C06-FD43-3447-95E2-D18DE50CAC8A}" sibTransId="{24FB0702-55B8-A548-96C7-19BF05F8F929}"/>
    <dgm:cxn modelId="{C1C8382D-241C-BF43-A41F-8D0ED7A4848D}" type="presOf" srcId="{1F7A80EA-5142-F44D-8DB5-65FC20B14007}" destId="{5EE61978-5335-8747-A721-2B45BDFEEEAA}" srcOrd="0" destOrd="0" presId="urn:microsoft.com/office/officeart/2005/8/layout/radial6"/>
    <dgm:cxn modelId="{4B1CD42D-32EF-E242-BA3D-EA699C9D922A}" type="presOf" srcId="{1A4618FB-948F-0941-822A-4B87F73BF529}" destId="{55D56675-ED1B-1C4F-A719-30C147ECA447}" srcOrd="0" destOrd="0" presId="urn:microsoft.com/office/officeart/2005/8/layout/radial6"/>
    <dgm:cxn modelId="{B2F3E940-4008-6242-BA37-01946BBAF470}" type="presOf" srcId="{07D31C0D-BA94-4948-9A0B-4044E607DDB8}" destId="{B1C4E60C-8E10-DE40-8B6B-62C4668E0D5B}" srcOrd="0" destOrd="0" presId="urn:microsoft.com/office/officeart/2005/8/layout/radial6"/>
    <dgm:cxn modelId="{A961C260-B295-2949-8B01-3026BD56DEE3}" type="presOf" srcId="{24FB0702-55B8-A548-96C7-19BF05F8F929}" destId="{4D70F231-7801-3041-8E9D-72F833D2C75D}" srcOrd="0" destOrd="0" presId="urn:microsoft.com/office/officeart/2005/8/layout/radial6"/>
    <dgm:cxn modelId="{5D008C7A-E585-F645-9CFC-F12AE10359A8}" srcId="{07D31C0D-BA94-4948-9A0B-4044E607DDB8}" destId="{1F7A80EA-5142-F44D-8DB5-65FC20B14007}" srcOrd="0" destOrd="0" parTransId="{95C6B803-E5F5-BF43-ACE5-ED2A9AF4C2A6}" sibTransId="{CA5ACA92-202B-C04D-B0BE-DAC36942EA5D}"/>
    <dgm:cxn modelId="{E43D167F-CD98-2D40-ACB3-C2DB08C730A3}" srcId="{1F7A80EA-5142-F44D-8DB5-65FC20B14007}" destId="{5F7C971E-9A88-2B43-A099-955C9DC70C90}" srcOrd="3" destOrd="0" parTransId="{FE752F43-C327-E445-84C3-6B7FD95A43F7}" sibTransId="{A9CBCB8F-0B47-224D-AA79-241B079F2718}"/>
    <dgm:cxn modelId="{57C98D85-A69E-6F49-85CD-477D46DEAC5D}" type="presOf" srcId="{CBC4FE17-5469-C74C-926C-755B29C6E80D}" destId="{D8ABCFEB-3D56-DE44-9520-574247531E2B}" srcOrd="0" destOrd="0" presId="urn:microsoft.com/office/officeart/2005/8/layout/radial6"/>
    <dgm:cxn modelId="{E8856AB2-89D1-6148-B10E-00754CC93C18}" srcId="{1F7A80EA-5142-F44D-8DB5-65FC20B14007}" destId="{CBC4FE17-5469-C74C-926C-755B29C6E80D}" srcOrd="2" destOrd="0" parTransId="{15CE6231-BBC4-364C-81A8-84168EDEBAB0}" sibTransId="{7A8879A2-ECA7-0E45-86F6-847B061DCE01}"/>
    <dgm:cxn modelId="{DADB9CD0-9C55-6541-8B25-D31A76CDE514}" type="presOf" srcId="{7A8879A2-ECA7-0E45-86F6-847B061DCE01}" destId="{21220B37-9EEF-ED46-A74A-FFCE90D5F48D}" srcOrd="0" destOrd="0" presId="urn:microsoft.com/office/officeart/2005/8/layout/radial6"/>
    <dgm:cxn modelId="{F109A6ED-5EB2-FE44-AA03-88689994F348}" srcId="{1F7A80EA-5142-F44D-8DB5-65FC20B14007}" destId="{AACEDE6A-954B-2F47-9DE3-509FAB149EE0}" srcOrd="1" destOrd="0" parTransId="{82291CE8-AA32-014F-A71F-754CB102F8BF}" sibTransId="{9752D100-530B-C241-80E1-7FB529F80FE4}"/>
    <dgm:cxn modelId="{8D02B6F3-B487-474F-90E8-966F28759032}" type="presOf" srcId="{AACEDE6A-954B-2F47-9DE3-509FAB149EE0}" destId="{C2912BD5-4FBF-A345-90B9-EE0B9579624E}" srcOrd="0" destOrd="0" presId="urn:microsoft.com/office/officeart/2005/8/layout/radial6"/>
    <dgm:cxn modelId="{139F6BFE-7A01-C248-B65F-CAE82D98F5CE}" type="presOf" srcId="{A9CBCB8F-0B47-224D-AA79-241B079F2718}" destId="{95BD4842-F4BA-664C-9727-586B863A2F10}" srcOrd="0" destOrd="0" presId="urn:microsoft.com/office/officeart/2005/8/layout/radial6"/>
    <dgm:cxn modelId="{402999CB-C3B6-734F-B50A-80ECA8C9EC8E}" type="presParOf" srcId="{B1C4E60C-8E10-DE40-8B6B-62C4668E0D5B}" destId="{5EE61978-5335-8747-A721-2B45BDFEEEAA}" srcOrd="0" destOrd="0" presId="urn:microsoft.com/office/officeart/2005/8/layout/radial6"/>
    <dgm:cxn modelId="{EB98E57B-C0C2-F947-A67C-5F83F0544B36}" type="presParOf" srcId="{B1C4E60C-8E10-DE40-8B6B-62C4668E0D5B}" destId="{55D56675-ED1B-1C4F-A719-30C147ECA447}" srcOrd="1" destOrd="0" presId="urn:microsoft.com/office/officeart/2005/8/layout/radial6"/>
    <dgm:cxn modelId="{DE5A336C-EC4F-AF40-9AAB-FFF1C2BCB1D2}" type="presParOf" srcId="{B1C4E60C-8E10-DE40-8B6B-62C4668E0D5B}" destId="{160C9972-1E66-DA4A-A23A-CDC0DF7CE55D}" srcOrd="2" destOrd="0" presId="urn:microsoft.com/office/officeart/2005/8/layout/radial6"/>
    <dgm:cxn modelId="{1FA32884-17B5-A240-91C1-C3AF8F8064A0}" type="presParOf" srcId="{B1C4E60C-8E10-DE40-8B6B-62C4668E0D5B}" destId="{4D70F231-7801-3041-8E9D-72F833D2C75D}" srcOrd="3" destOrd="0" presId="urn:microsoft.com/office/officeart/2005/8/layout/radial6"/>
    <dgm:cxn modelId="{C494C74F-2EE4-1E41-AB3A-808646877637}" type="presParOf" srcId="{B1C4E60C-8E10-DE40-8B6B-62C4668E0D5B}" destId="{C2912BD5-4FBF-A345-90B9-EE0B9579624E}" srcOrd="4" destOrd="0" presId="urn:microsoft.com/office/officeart/2005/8/layout/radial6"/>
    <dgm:cxn modelId="{DD32A1A4-55F3-D644-A380-951A6598F54A}" type="presParOf" srcId="{B1C4E60C-8E10-DE40-8B6B-62C4668E0D5B}" destId="{79D4B40E-10E5-6C4E-B6FD-10B3AD530D89}" srcOrd="5" destOrd="0" presId="urn:microsoft.com/office/officeart/2005/8/layout/radial6"/>
    <dgm:cxn modelId="{F2AC2243-8E85-5545-B099-37BB229A7BA2}" type="presParOf" srcId="{B1C4E60C-8E10-DE40-8B6B-62C4668E0D5B}" destId="{ED4393AC-A8CF-7844-BDF1-FF9C41E5FF7C}" srcOrd="6" destOrd="0" presId="urn:microsoft.com/office/officeart/2005/8/layout/radial6"/>
    <dgm:cxn modelId="{ABB9540B-C090-584F-BC20-E5F197F04DCA}" type="presParOf" srcId="{B1C4E60C-8E10-DE40-8B6B-62C4668E0D5B}" destId="{D8ABCFEB-3D56-DE44-9520-574247531E2B}" srcOrd="7" destOrd="0" presId="urn:microsoft.com/office/officeart/2005/8/layout/radial6"/>
    <dgm:cxn modelId="{42184DC5-496D-8E49-A9B3-AD98EE43E329}" type="presParOf" srcId="{B1C4E60C-8E10-DE40-8B6B-62C4668E0D5B}" destId="{D85C3865-D197-C248-B84F-80F8012BBF82}" srcOrd="8" destOrd="0" presId="urn:microsoft.com/office/officeart/2005/8/layout/radial6"/>
    <dgm:cxn modelId="{A191A816-79BF-F74A-AD40-6054A1199EC2}" type="presParOf" srcId="{B1C4E60C-8E10-DE40-8B6B-62C4668E0D5B}" destId="{21220B37-9EEF-ED46-A74A-FFCE90D5F48D}" srcOrd="9" destOrd="0" presId="urn:microsoft.com/office/officeart/2005/8/layout/radial6"/>
    <dgm:cxn modelId="{50BF97D2-F56B-214B-9868-011EE25A0FB1}" type="presParOf" srcId="{B1C4E60C-8E10-DE40-8B6B-62C4668E0D5B}" destId="{42344D56-1594-8A49-A719-47CF37B023B6}" srcOrd="10" destOrd="0" presId="urn:microsoft.com/office/officeart/2005/8/layout/radial6"/>
    <dgm:cxn modelId="{57004B21-F76E-C542-871B-C4699472BFCC}" type="presParOf" srcId="{B1C4E60C-8E10-DE40-8B6B-62C4668E0D5B}" destId="{C5379EFE-9205-FE4D-A1A5-3F91DD506B03}" srcOrd="11" destOrd="0" presId="urn:microsoft.com/office/officeart/2005/8/layout/radial6"/>
    <dgm:cxn modelId="{CF8775E9-006D-454A-A8D5-B1E3477B82BB}" type="presParOf" srcId="{B1C4E60C-8E10-DE40-8B6B-62C4668E0D5B}" destId="{95BD4842-F4BA-664C-9727-586B863A2F10}"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D31C0D-BA94-4948-9A0B-4044E607DDB8}"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B1C4E60C-8E10-DE40-8B6B-62C4668E0D5B}" type="pres">
      <dgm:prSet presAssocID="{07D31C0D-BA94-4948-9A0B-4044E607DDB8}" presName="Name0" presStyleCnt="0">
        <dgm:presLayoutVars>
          <dgm:chMax val="1"/>
          <dgm:dir/>
          <dgm:animLvl val="ctr"/>
          <dgm:resizeHandles val="exact"/>
        </dgm:presLayoutVars>
      </dgm:prSet>
      <dgm:spPr/>
    </dgm:pt>
  </dgm:ptLst>
  <dgm:cxnLst>
    <dgm:cxn modelId="{B4105C10-426D-A948-90C6-FED899EA2450}" type="presOf" srcId="{07D31C0D-BA94-4948-9A0B-4044E607DDB8}" destId="{B1C4E60C-8E10-DE40-8B6B-62C4668E0D5B}" srcOrd="0" destOrd="0" presId="urn:microsoft.com/office/officeart/2005/8/layout/radial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A956C6A-9E0B-5143-8B0A-1F92BC7B10F3}"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C7E8C65D-FCED-F646-AA82-395AB953B6EE}">
      <dgm:prSet phldrT="[Text]"/>
      <dgm:spPr/>
      <dgm:t>
        <a:bodyPr/>
        <a:lstStyle/>
        <a:p>
          <a:r>
            <a:rPr lang="en-US" dirty="0"/>
            <a:t>art</a:t>
          </a:r>
        </a:p>
      </dgm:t>
    </dgm:pt>
    <dgm:pt modelId="{1D6050A7-D188-B14E-A8A9-6213197FAE26}" type="parTrans" cxnId="{CA2CDF7F-962D-2540-8989-9E12C597BD84}">
      <dgm:prSet/>
      <dgm:spPr/>
      <dgm:t>
        <a:bodyPr/>
        <a:lstStyle/>
        <a:p>
          <a:endParaRPr lang="en-US"/>
        </a:p>
      </dgm:t>
    </dgm:pt>
    <dgm:pt modelId="{E257CA8E-75FA-0344-BD22-34446C958432}" type="sibTrans" cxnId="{CA2CDF7F-962D-2540-8989-9E12C597BD84}">
      <dgm:prSet/>
      <dgm:spPr/>
      <dgm:t>
        <a:bodyPr/>
        <a:lstStyle/>
        <a:p>
          <a:endParaRPr lang="en-US"/>
        </a:p>
      </dgm:t>
    </dgm:pt>
    <dgm:pt modelId="{0A6B1B25-8186-CB47-8859-633405CA6991}">
      <dgm:prSet phldrT="[Text]"/>
      <dgm:spPr/>
      <dgm:t>
        <a:bodyPr/>
        <a:lstStyle/>
        <a:p>
          <a:r>
            <a:rPr lang="en-US" dirty="0"/>
            <a:t>surveil</a:t>
          </a:r>
        </a:p>
      </dgm:t>
    </dgm:pt>
    <dgm:pt modelId="{DD6EF51E-58AF-B641-9FEF-B0CFABEFE7EB}" type="parTrans" cxnId="{9DBB27E6-3B1E-8848-B82F-4026C57117F6}">
      <dgm:prSet/>
      <dgm:spPr/>
      <dgm:t>
        <a:bodyPr/>
        <a:lstStyle/>
        <a:p>
          <a:endParaRPr lang="en-US"/>
        </a:p>
      </dgm:t>
    </dgm:pt>
    <dgm:pt modelId="{E184A915-B197-E846-B9D3-B0FB7BE5ED68}" type="sibTrans" cxnId="{9DBB27E6-3B1E-8848-B82F-4026C57117F6}">
      <dgm:prSet/>
      <dgm:spPr/>
      <dgm:t>
        <a:bodyPr/>
        <a:lstStyle/>
        <a:p>
          <a:endParaRPr lang="en-US"/>
        </a:p>
      </dgm:t>
    </dgm:pt>
    <dgm:pt modelId="{25FFD73D-B13E-B940-AA24-40C86F5092E0}">
      <dgm:prSet phldrT="[Text]"/>
      <dgm:spPr/>
      <dgm:t>
        <a:bodyPr/>
        <a:lstStyle/>
        <a:p>
          <a:r>
            <a:rPr lang="en-US" dirty="0"/>
            <a:t>credit</a:t>
          </a:r>
        </a:p>
      </dgm:t>
    </dgm:pt>
    <dgm:pt modelId="{824F8B3E-A4EB-884C-99C4-FB240B2C2607}" type="parTrans" cxnId="{97C5C234-5CC2-1740-A0ED-6AEE065176E5}">
      <dgm:prSet/>
      <dgm:spPr/>
      <dgm:t>
        <a:bodyPr/>
        <a:lstStyle/>
        <a:p>
          <a:endParaRPr lang="en-US"/>
        </a:p>
      </dgm:t>
    </dgm:pt>
    <dgm:pt modelId="{C148B4B9-60AD-3444-86F4-C54B5B2DB6B8}" type="sibTrans" cxnId="{97C5C234-5CC2-1740-A0ED-6AEE065176E5}">
      <dgm:prSet/>
      <dgm:spPr/>
      <dgm:t>
        <a:bodyPr/>
        <a:lstStyle/>
        <a:p>
          <a:endParaRPr lang="en-US"/>
        </a:p>
      </dgm:t>
    </dgm:pt>
    <dgm:pt modelId="{4B2F0024-AA0E-2A44-9C03-537373F8DD03}">
      <dgm:prSet phldrT="[Text]"/>
      <dgm:spPr/>
      <dgm:t>
        <a:bodyPr/>
        <a:lstStyle/>
        <a:p>
          <a:r>
            <a:rPr lang="en-US" dirty="0"/>
            <a:t>Execute  </a:t>
          </a:r>
        </a:p>
      </dgm:t>
    </dgm:pt>
    <dgm:pt modelId="{1AAB673E-1C7E-3242-83FC-B775467EB720}" type="parTrans" cxnId="{1536FB76-AA31-9743-8003-94744B3A7B1C}">
      <dgm:prSet/>
      <dgm:spPr/>
      <dgm:t>
        <a:bodyPr/>
        <a:lstStyle/>
        <a:p>
          <a:endParaRPr lang="en-US"/>
        </a:p>
      </dgm:t>
    </dgm:pt>
    <dgm:pt modelId="{A4B16D21-EE41-2A4B-9F1A-1D769E384360}" type="sibTrans" cxnId="{1536FB76-AA31-9743-8003-94744B3A7B1C}">
      <dgm:prSet/>
      <dgm:spPr/>
      <dgm:t>
        <a:bodyPr/>
        <a:lstStyle/>
        <a:p>
          <a:endParaRPr lang="en-US"/>
        </a:p>
      </dgm:t>
    </dgm:pt>
    <dgm:pt modelId="{FB0D78F4-F523-1C4C-AA46-CEE6F3DE2234}">
      <dgm:prSet phldrT="[Text]"/>
      <dgm:spPr/>
      <dgm:t>
        <a:bodyPr/>
        <a:lstStyle/>
        <a:p>
          <a:r>
            <a:rPr lang="en-US" dirty="0"/>
            <a:t>war</a:t>
          </a:r>
        </a:p>
      </dgm:t>
    </dgm:pt>
    <dgm:pt modelId="{FD4FDBB3-4B14-D94F-9A24-6A67627CAEB5}" type="parTrans" cxnId="{3D15E291-852C-C54D-87BF-9D9E6C39CE2F}">
      <dgm:prSet/>
      <dgm:spPr/>
      <dgm:t>
        <a:bodyPr/>
        <a:lstStyle/>
        <a:p>
          <a:endParaRPr lang="en-US"/>
        </a:p>
      </dgm:t>
    </dgm:pt>
    <dgm:pt modelId="{856F2760-733A-254C-AFCC-56F025BB36FF}" type="sibTrans" cxnId="{3D15E291-852C-C54D-87BF-9D9E6C39CE2F}">
      <dgm:prSet/>
      <dgm:spPr/>
      <dgm:t>
        <a:bodyPr/>
        <a:lstStyle/>
        <a:p>
          <a:endParaRPr lang="en-US"/>
        </a:p>
      </dgm:t>
    </dgm:pt>
    <dgm:pt modelId="{5D4D9393-3F09-CB42-A1E6-BEFBD66C91C9}" type="pres">
      <dgm:prSet presAssocID="{3A956C6A-9E0B-5143-8B0A-1F92BC7B10F3}" presName="cycle" presStyleCnt="0">
        <dgm:presLayoutVars>
          <dgm:chMax val="1"/>
          <dgm:dir/>
          <dgm:animLvl val="ctr"/>
          <dgm:resizeHandles val="exact"/>
        </dgm:presLayoutVars>
      </dgm:prSet>
      <dgm:spPr/>
    </dgm:pt>
    <dgm:pt modelId="{55B85AA1-A2BB-9D41-9872-91F08DF13614}" type="pres">
      <dgm:prSet presAssocID="{C7E8C65D-FCED-F646-AA82-395AB953B6EE}" presName="centerShape" presStyleLbl="node0" presStyleIdx="0" presStyleCnt="1" custScaleX="58374" custScaleY="58374" custLinFactNeighborX="-3510" custLinFactNeighborY="439"/>
      <dgm:spPr/>
    </dgm:pt>
    <dgm:pt modelId="{88E744E4-B02C-274B-A48E-532690FDF4A1}" type="pres">
      <dgm:prSet presAssocID="{DD6EF51E-58AF-B641-9FEF-B0CFABEFE7EB}" presName="Name9" presStyleLbl="parChTrans1D2" presStyleIdx="0" presStyleCnt="4"/>
      <dgm:spPr/>
    </dgm:pt>
    <dgm:pt modelId="{5ABA71E6-B7CD-A143-AF86-534AA9C2C974}" type="pres">
      <dgm:prSet presAssocID="{DD6EF51E-58AF-B641-9FEF-B0CFABEFE7EB}" presName="connTx" presStyleLbl="parChTrans1D2" presStyleIdx="0" presStyleCnt="4"/>
      <dgm:spPr/>
    </dgm:pt>
    <dgm:pt modelId="{64C2DC19-B661-FB40-89C1-D13ECE02B136}" type="pres">
      <dgm:prSet presAssocID="{0A6B1B25-8186-CB47-8859-633405CA6991}" presName="node" presStyleLbl="node1" presStyleIdx="0" presStyleCnt="4" custScaleX="82731" custScaleY="82731" custRadScaleRad="108891">
        <dgm:presLayoutVars>
          <dgm:bulletEnabled val="1"/>
        </dgm:presLayoutVars>
      </dgm:prSet>
      <dgm:spPr/>
    </dgm:pt>
    <dgm:pt modelId="{DAA1F95E-93C0-B64F-BD9E-56D7C631E0CA}" type="pres">
      <dgm:prSet presAssocID="{824F8B3E-A4EB-884C-99C4-FB240B2C2607}" presName="Name9" presStyleLbl="parChTrans1D2" presStyleIdx="1" presStyleCnt="4"/>
      <dgm:spPr/>
    </dgm:pt>
    <dgm:pt modelId="{5059A554-AA5E-D84E-AB30-58F7D08C4877}" type="pres">
      <dgm:prSet presAssocID="{824F8B3E-A4EB-884C-99C4-FB240B2C2607}" presName="connTx" presStyleLbl="parChTrans1D2" presStyleIdx="1" presStyleCnt="4"/>
      <dgm:spPr/>
    </dgm:pt>
    <dgm:pt modelId="{167E6F75-3D8C-E343-A29D-50C1BA783B68}" type="pres">
      <dgm:prSet presAssocID="{25FFD73D-B13E-B940-AA24-40C86F5092E0}" presName="node" presStyleLbl="node1" presStyleIdx="1" presStyleCnt="4" custRadScaleRad="149136" custRadScaleInc="749">
        <dgm:presLayoutVars>
          <dgm:bulletEnabled val="1"/>
        </dgm:presLayoutVars>
      </dgm:prSet>
      <dgm:spPr/>
    </dgm:pt>
    <dgm:pt modelId="{24846C14-4A93-A94F-9664-E480E40017E6}" type="pres">
      <dgm:prSet presAssocID="{1AAB673E-1C7E-3242-83FC-B775467EB720}" presName="Name9" presStyleLbl="parChTrans1D2" presStyleIdx="2" presStyleCnt="4"/>
      <dgm:spPr/>
    </dgm:pt>
    <dgm:pt modelId="{9916FA3F-B480-0145-AEA5-95BA469C2004}" type="pres">
      <dgm:prSet presAssocID="{1AAB673E-1C7E-3242-83FC-B775467EB720}" presName="connTx" presStyleLbl="parChTrans1D2" presStyleIdx="2" presStyleCnt="4"/>
      <dgm:spPr/>
    </dgm:pt>
    <dgm:pt modelId="{32FF0885-CBB0-8C48-9C39-9E918C8F96D0}" type="pres">
      <dgm:prSet presAssocID="{4B2F0024-AA0E-2A44-9C03-537373F8DD03}" presName="node" presStyleLbl="node1" presStyleIdx="2" presStyleCnt="4" custRadScaleRad="108601">
        <dgm:presLayoutVars>
          <dgm:bulletEnabled val="1"/>
        </dgm:presLayoutVars>
      </dgm:prSet>
      <dgm:spPr/>
    </dgm:pt>
    <dgm:pt modelId="{42738CB3-53C2-C24C-AB47-205231D43A75}" type="pres">
      <dgm:prSet presAssocID="{FD4FDBB3-4B14-D94F-9A24-6A67627CAEB5}" presName="Name9" presStyleLbl="parChTrans1D2" presStyleIdx="3" presStyleCnt="4"/>
      <dgm:spPr/>
    </dgm:pt>
    <dgm:pt modelId="{C7F3904F-80FE-1C4D-A55E-65B8835B41DC}" type="pres">
      <dgm:prSet presAssocID="{FD4FDBB3-4B14-D94F-9A24-6A67627CAEB5}" presName="connTx" presStyleLbl="parChTrans1D2" presStyleIdx="3" presStyleCnt="4"/>
      <dgm:spPr/>
    </dgm:pt>
    <dgm:pt modelId="{FE504272-A746-FB4A-B553-CBB062020719}" type="pres">
      <dgm:prSet presAssocID="{FB0D78F4-F523-1C4C-AA46-CEE6F3DE2234}" presName="node" presStyleLbl="node1" presStyleIdx="3" presStyleCnt="4" custRadScaleRad="174287" custRadScaleInc="-641">
        <dgm:presLayoutVars>
          <dgm:bulletEnabled val="1"/>
        </dgm:presLayoutVars>
      </dgm:prSet>
      <dgm:spPr/>
    </dgm:pt>
  </dgm:ptLst>
  <dgm:cxnLst>
    <dgm:cxn modelId="{EED7F507-FFAA-E544-A13C-3692E2C83A96}" type="presOf" srcId="{DD6EF51E-58AF-B641-9FEF-B0CFABEFE7EB}" destId="{5ABA71E6-B7CD-A143-AF86-534AA9C2C974}" srcOrd="1" destOrd="0" presId="urn:microsoft.com/office/officeart/2005/8/layout/radial1"/>
    <dgm:cxn modelId="{B22D2D22-7B21-E347-912D-0D4CA50C52E6}" type="presOf" srcId="{DD6EF51E-58AF-B641-9FEF-B0CFABEFE7EB}" destId="{88E744E4-B02C-274B-A48E-532690FDF4A1}" srcOrd="0" destOrd="0" presId="urn:microsoft.com/office/officeart/2005/8/layout/radial1"/>
    <dgm:cxn modelId="{65BB1F24-610B-F240-BF8D-9DF54D399BC9}" type="presOf" srcId="{FD4FDBB3-4B14-D94F-9A24-6A67627CAEB5}" destId="{42738CB3-53C2-C24C-AB47-205231D43A75}" srcOrd="0" destOrd="0" presId="urn:microsoft.com/office/officeart/2005/8/layout/radial1"/>
    <dgm:cxn modelId="{97C5C234-5CC2-1740-A0ED-6AEE065176E5}" srcId="{C7E8C65D-FCED-F646-AA82-395AB953B6EE}" destId="{25FFD73D-B13E-B940-AA24-40C86F5092E0}" srcOrd="1" destOrd="0" parTransId="{824F8B3E-A4EB-884C-99C4-FB240B2C2607}" sibTransId="{C148B4B9-60AD-3444-86F4-C54B5B2DB6B8}"/>
    <dgm:cxn modelId="{04EDAB3C-F57E-644D-A4C5-1489B7A5E204}" type="presOf" srcId="{FD4FDBB3-4B14-D94F-9A24-6A67627CAEB5}" destId="{C7F3904F-80FE-1C4D-A55E-65B8835B41DC}" srcOrd="1" destOrd="0" presId="urn:microsoft.com/office/officeart/2005/8/layout/radial1"/>
    <dgm:cxn modelId="{14D10262-A8E7-1A4A-BF03-F86392FDAC3B}" type="presOf" srcId="{4B2F0024-AA0E-2A44-9C03-537373F8DD03}" destId="{32FF0885-CBB0-8C48-9C39-9E918C8F96D0}" srcOrd="0" destOrd="0" presId="urn:microsoft.com/office/officeart/2005/8/layout/radial1"/>
    <dgm:cxn modelId="{F31AF762-45EE-0C42-9025-156EDC8F4DEE}" type="presOf" srcId="{C7E8C65D-FCED-F646-AA82-395AB953B6EE}" destId="{55B85AA1-A2BB-9D41-9872-91F08DF13614}" srcOrd="0" destOrd="0" presId="urn:microsoft.com/office/officeart/2005/8/layout/radial1"/>
    <dgm:cxn modelId="{55222A74-D7EF-B044-846F-58C848E1CBC0}" type="presOf" srcId="{1AAB673E-1C7E-3242-83FC-B775467EB720}" destId="{9916FA3F-B480-0145-AEA5-95BA469C2004}" srcOrd="1" destOrd="0" presId="urn:microsoft.com/office/officeart/2005/8/layout/radial1"/>
    <dgm:cxn modelId="{1536FB76-AA31-9743-8003-94744B3A7B1C}" srcId="{C7E8C65D-FCED-F646-AA82-395AB953B6EE}" destId="{4B2F0024-AA0E-2A44-9C03-537373F8DD03}" srcOrd="2" destOrd="0" parTransId="{1AAB673E-1C7E-3242-83FC-B775467EB720}" sibTransId="{A4B16D21-EE41-2A4B-9F1A-1D769E384360}"/>
    <dgm:cxn modelId="{34A27379-57B3-7A42-BA0E-7F69D875C7B9}" type="presOf" srcId="{3A956C6A-9E0B-5143-8B0A-1F92BC7B10F3}" destId="{5D4D9393-3F09-CB42-A1E6-BEFBD66C91C9}" srcOrd="0" destOrd="0" presId="urn:microsoft.com/office/officeart/2005/8/layout/radial1"/>
    <dgm:cxn modelId="{CA2CDF7F-962D-2540-8989-9E12C597BD84}" srcId="{3A956C6A-9E0B-5143-8B0A-1F92BC7B10F3}" destId="{C7E8C65D-FCED-F646-AA82-395AB953B6EE}" srcOrd="0" destOrd="0" parTransId="{1D6050A7-D188-B14E-A8A9-6213197FAE26}" sibTransId="{E257CA8E-75FA-0344-BD22-34446C958432}"/>
    <dgm:cxn modelId="{CAB47885-6804-B64D-9E46-DAAF00A887DA}" type="presOf" srcId="{25FFD73D-B13E-B940-AA24-40C86F5092E0}" destId="{167E6F75-3D8C-E343-A29D-50C1BA783B68}" srcOrd="0" destOrd="0" presId="urn:microsoft.com/office/officeart/2005/8/layout/radial1"/>
    <dgm:cxn modelId="{D6EA9C89-210C-1849-A593-49E22CE86EB4}" type="presOf" srcId="{824F8B3E-A4EB-884C-99C4-FB240B2C2607}" destId="{5059A554-AA5E-D84E-AB30-58F7D08C4877}" srcOrd="1" destOrd="0" presId="urn:microsoft.com/office/officeart/2005/8/layout/radial1"/>
    <dgm:cxn modelId="{3D15E291-852C-C54D-87BF-9D9E6C39CE2F}" srcId="{C7E8C65D-FCED-F646-AA82-395AB953B6EE}" destId="{FB0D78F4-F523-1C4C-AA46-CEE6F3DE2234}" srcOrd="3" destOrd="0" parTransId="{FD4FDBB3-4B14-D94F-9A24-6A67627CAEB5}" sibTransId="{856F2760-733A-254C-AFCC-56F025BB36FF}"/>
    <dgm:cxn modelId="{0AE36593-F84F-9B41-9AF0-4302DEE50A26}" type="presOf" srcId="{0A6B1B25-8186-CB47-8859-633405CA6991}" destId="{64C2DC19-B661-FB40-89C1-D13ECE02B136}" srcOrd="0" destOrd="0" presId="urn:microsoft.com/office/officeart/2005/8/layout/radial1"/>
    <dgm:cxn modelId="{D6DC2DA5-EE06-BA4A-95E0-EC1AA6048FAD}" type="presOf" srcId="{FB0D78F4-F523-1C4C-AA46-CEE6F3DE2234}" destId="{FE504272-A746-FB4A-B553-CBB062020719}" srcOrd="0" destOrd="0" presId="urn:microsoft.com/office/officeart/2005/8/layout/radial1"/>
    <dgm:cxn modelId="{ABF639A9-7D69-654B-9150-DE1CA756B328}" type="presOf" srcId="{824F8B3E-A4EB-884C-99C4-FB240B2C2607}" destId="{DAA1F95E-93C0-B64F-BD9E-56D7C631E0CA}" srcOrd="0" destOrd="0" presId="urn:microsoft.com/office/officeart/2005/8/layout/radial1"/>
    <dgm:cxn modelId="{9DBB27E6-3B1E-8848-B82F-4026C57117F6}" srcId="{C7E8C65D-FCED-F646-AA82-395AB953B6EE}" destId="{0A6B1B25-8186-CB47-8859-633405CA6991}" srcOrd="0" destOrd="0" parTransId="{DD6EF51E-58AF-B641-9FEF-B0CFABEFE7EB}" sibTransId="{E184A915-B197-E846-B9D3-B0FB7BE5ED68}"/>
    <dgm:cxn modelId="{4BEAE5E6-4D2A-0148-B865-7BD1F34950CE}" type="presOf" srcId="{1AAB673E-1C7E-3242-83FC-B775467EB720}" destId="{24846C14-4A93-A94F-9664-E480E40017E6}" srcOrd="0" destOrd="0" presId="urn:microsoft.com/office/officeart/2005/8/layout/radial1"/>
    <dgm:cxn modelId="{822AC618-7B3B-0F48-B8C5-CA0CE482728C}" type="presParOf" srcId="{5D4D9393-3F09-CB42-A1E6-BEFBD66C91C9}" destId="{55B85AA1-A2BB-9D41-9872-91F08DF13614}" srcOrd="0" destOrd="0" presId="urn:microsoft.com/office/officeart/2005/8/layout/radial1"/>
    <dgm:cxn modelId="{DA8EEB3E-ED72-A44E-A093-503542E422E4}" type="presParOf" srcId="{5D4D9393-3F09-CB42-A1E6-BEFBD66C91C9}" destId="{88E744E4-B02C-274B-A48E-532690FDF4A1}" srcOrd="1" destOrd="0" presId="urn:microsoft.com/office/officeart/2005/8/layout/radial1"/>
    <dgm:cxn modelId="{C56B731D-62B6-F14D-8D36-569095FDCA3A}" type="presParOf" srcId="{88E744E4-B02C-274B-A48E-532690FDF4A1}" destId="{5ABA71E6-B7CD-A143-AF86-534AA9C2C974}" srcOrd="0" destOrd="0" presId="urn:microsoft.com/office/officeart/2005/8/layout/radial1"/>
    <dgm:cxn modelId="{88BD598E-E2E2-3542-BB4C-6296EE0A6E90}" type="presParOf" srcId="{5D4D9393-3F09-CB42-A1E6-BEFBD66C91C9}" destId="{64C2DC19-B661-FB40-89C1-D13ECE02B136}" srcOrd="2" destOrd="0" presId="urn:microsoft.com/office/officeart/2005/8/layout/radial1"/>
    <dgm:cxn modelId="{95020BC3-4F7E-AD41-9E87-6F703F9468E4}" type="presParOf" srcId="{5D4D9393-3F09-CB42-A1E6-BEFBD66C91C9}" destId="{DAA1F95E-93C0-B64F-BD9E-56D7C631E0CA}" srcOrd="3" destOrd="0" presId="urn:microsoft.com/office/officeart/2005/8/layout/radial1"/>
    <dgm:cxn modelId="{AFB7129B-9594-454F-AAA4-90F95CC85529}" type="presParOf" srcId="{DAA1F95E-93C0-B64F-BD9E-56D7C631E0CA}" destId="{5059A554-AA5E-D84E-AB30-58F7D08C4877}" srcOrd="0" destOrd="0" presId="urn:microsoft.com/office/officeart/2005/8/layout/radial1"/>
    <dgm:cxn modelId="{F5B53368-EAD4-7045-A9F5-127B328DD2FE}" type="presParOf" srcId="{5D4D9393-3F09-CB42-A1E6-BEFBD66C91C9}" destId="{167E6F75-3D8C-E343-A29D-50C1BA783B68}" srcOrd="4" destOrd="0" presId="urn:microsoft.com/office/officeart/2005/8/layout/radial1"/>
    <dgm:cxn modelId="{06715997-4A37-0C4B-A8D3-09D81F1AB12A}" type="presParOf" srcId="{5D4D9393-3F09-CB42-A1E6-BEFBD66C91C9}" destId="{24846C14-4A93-A94F-9664-E480E40017E6}" srcOrd="5" destOrd="0" presId="urn:microsoft.com/office/officeart/2005/8/layout/radial1"/>
    <dgm:cxn modelId="{182ECC05-3E10-B64F-95C4-91AAF15881AE}" type="presParOf" srcId="{24846C14-4A93-A94F-9664-E480E40017E6}" destId="{9916FA3F-B480-0145-AEA5-95BA469C2004}" srcOrd="0" destOrd="0" presId="urn:microsoft.com/office/officeart/2005/8/layout/radial1"/>
    <dgm:cxn modelId="{E8173E4A-CC62-8340-B5F4-7B7CA6044AFE}" type="presParOf" srcId="{5D4D9393-3F09-CB42-A1E6-BEFBD66C91C9}" destId="{32FF0885-CBB0-8C48-9C39-9E918C8F96D0}" srcOrd="6" destOrd="0" presId="urn:microsoft.com/office/officeart/2005/8/layout/radial1"/>
    <dgm:cxn modelId="{0207E30F-86E3-1641-8177-230902894A3A}" type="presParOf" srcId="{5D4D9393-3F09-CB42-A1E6-BEFBD66C91C9}" destId="{42738CB3-53C2-C24C-AB47-205231D43A75}" srcOrd="7" destOrd="0" presId="urn:microsoft.com/office/officeart/2005/8/layout/radial1"/>
    <dgm:cxn modelId="{50978010-4E38-EF45-A667-C80AFEA44B20}" type="presParOf" srcId="{42738CB3-53C2-C24C-AB47-205231D43A75}" destId="{C7F3904F-80FE-1C4D-A55E-65B8835B41DC}" srcOrd="0" destOrd="0" presId="urn:microsoft.com/office/officeart/2005/8/layout/radial1"/>
    <dgm:cxn modelId="{249D4B83-48E7-554E-B71B-4B14D5C416E5}" type="presParOf" srcId="{5D4D9393-3F09-CB42-A1E6-BEFBD66C91C9}" destId="{FE504272-A746-FB4A-B553-CBB062020719}" srcOrd="8"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BACE0C-26A8-C748-B044-954096D10664}" type="doc">
      <dgm:prSet loTypeId="urn:microsoft.com/office/officeart/2009/layout/CircleArrowProcess" loCatId="" qsTypeId="urn:microsoft.com/office/officeart/2005/8/quickstyle/simple4" qsCatId="simple" csTypeId="urn:microsoft.com/office/officeart/2005/8/colors/accent1_2" csCatId="accent1" phldr="1"/>
      <dgm:spPr/>
      <dgm:t>
        <a:bodyPr/>
        <a:lstStyle/>
        <a:p>
          <a:endParaRPr lang="en-US"/>
        </a:p>
      </dgm:t>
    </dgm:pt>
    <dgm:pt modelId="{69FA55F2-5BC5-4149-BBD3-17183D334718}">
      <dgm:prSet phldrT="[Text]"/>
      <dgm:spPr/>
      <dgm:t>
        <a:bodyPr/>
        <a:lstStyle/>
        <a:p>
          <a:r>
            <a:rPr lang="en-US" dirty="0"/>
            <a:t>do</a:t>
          </a:r>
        </a:p>
      </dgm:t>
    </dgm:pt>
    <dgm:pt modelId="{C11DAF74-DB25-8B45-9B68-A700654465C6}" type="parTrans" cxnId="{E48CFE8B-833B-2642-93D4-034AFC6BA913}">
      <dgm:prSet/>
      <dgm:spPr/>
      <dgm:t>
        <a:bodyPr/>
        <a:lstStyle/>
        <a:p>
          <a:endParaRPr lang="en-US"/>
        </a:p>
      </dgm:t>
    </dgm:pt>
    <dgm:pt modelId="{36594955-E767-DE42-8A9F-90D13BEE67D5}" type="sibTrans" cxnId="{E48CFE8B-833B-2642-93D4-034AFC6BA913}">
      <dgm:prSet/>
      <dgm:spPr/>
      <dgm:t>
        <a:bodyPr/>
        <a:lstStyle/>
        <a:p>
          <a:endParaRPr lang="en-US"/>
        </a:p>
      </dgm:t>
    </dgm:pt>
    <dgm:pt modelId="{9F50C770-CAB2-5A46-879D-03E37687AAFD}">
      <dgm:prSet phldrT="[Text]"/>
      <dgm:spPr/>
      <dgm:t>
        <a:bodyPr/>
        <a:lstStyle/>
        <a:p>
          <a:r>
            <a:rPr lang="en-US" dirty="0"/>
            <a:t>what</a:t>
          </a:r>
        </a:p>
      </dgm:t>
    </dgm:pt>
    <dgm:pt modelId="{FEEBB8DF-9738-2C41-BF95-7AC6EB800B57}" type="parTrans" cxnId="{A1794C41-D875-1B4B-8F0B-4FD5346312D7}">
      <dgm:prSet/>
      <dgm:spPr/>
      <dgm:t>
        <a:bodyPr/>
        <a:lstStyle/>
        <a:p>
          <a:endParaRPr lang="en-US"/>
        </a:p>
      </dgm:t>
    </dgm:pt>
    <dgm:pt modelId="{A21DA110-C2D3-BB4F-9948-23605E760449}" type="sibTrans" cxnId="{A1794C41-D875-1B4B-8F0B-4FD5346312D7}">
      <dgm:prSet/>
      <dgm:spPr/>
      <dgm:t>
        <a:bodyPr/>
        <a:lstStyle/>
        <a:p>
          <a:endParaRPr lang="en-US"/>
        </a:p>
      </dgm:t>
    </dgm:pt>
    <dgm:pt modelId="{B7616684-197D-794B-A8F5-F270BFA4F1CC}">
      <dgm:prSet phldrT="[Text]"/>
      <dgm:spPr/>
      <dgm:t>
        <a:bodyPr/>
        <a:lstStyle/>
        <a:p>
          <a:r>
            <a:rPr lang="en-US" dirty="0"/>
            <a:t>thou </a:t>
          </a:r>
        </a:p>
      </dgm:t>
    </dgm:pt>
    <dgm:pt modelId="{3D23C912-A0EC-664B-B921-959E613EB08C}" type="parTrans" cxnId="{4BF9A32F-F45E-874B-AF62-3B542FE849F2}">
      <dgm:prSet/>
      <dgm:spPr/>
      <dgm:t>
        <a:bodyPr/>
        <a:lstStyle/>
        <a:p>
          <a:endParaRPr lang="en-US"/>
        </a:p>
      </dgm:t>
    </dgm:pt>
    <dgm:pt modelId="{60527BC1-BDDA-A14C-9FFA-36F4285A8817}" type="sibTrans" cxnId="{4BF9A32F-F45E-874B-AF62-3B542FE849F2}">
      <dgm:prSet/>
      <dgm:spPr/>
      <dgm:t>
        <a:bodyPr/>
        <a:lstStyle/>
        <a:p>
          <a:endParaRPr lang="en-US"/>
        </a:p>
      </dgm:t>
    </dgm:pt>
    <dgm:pt modelId="{79639CE7-0DDC-AF42-838C-8DA465F41E87}">
      <dgm:prSet phldrT="[Text]"/>
      <dgm:spPr/>
      <dgm:t>
        <a:bodyPr/>
        <a:lstStyle/>
        <a:p>
          <a:r>
            <a:rPr lang="en-US" dirty="0"/>
            <a:t>wilt</a:t>
          </a:r>
        </a:p>
      </dgm:t>
    </dgm:pt>
    <dgm:pt modelId="{CE13F261-E85E-E04A-AE03-840BAE3648AE}" type="parTrans" cxnId="{84C824DB-0631-F14D-BF36-009A600C3C37}">
      <dgm:prSet/>
      <dgm:spPr/>
      <dgm:t>
        <a:bodyPr/>
        <a:lstStyle/>
        <a:p>
          <a:endParaRPr lang="en-US"/>
        </a:p>
      </dgm:t>
    </dgm:pt>
    <dgm:pt modelId="{53A7F603-FAAB-3E47-BB17-16866D9FA525}" type="sibTrans" cxnId="{84C824DB-0631-F14D-BF36-009A600C3C37}">
      <dgm:prSet/>
      <dgm:spPr/>
      <dgm:t>
        <a:bodyPr/>
        <a:lstStyle/>
        <a:p>
          <a:endParaRPr lang="en-US"/>
        </a:p>
      </dgm:t>
    </dgm:pt>
    <dgm:pt modelId="{507496CE-2D44-A64D-9F28-18673CF04547}" type="pres">
      <dgm:prSet presAssocID="{6CBACE0C-26A8-C748-B044-954096D10664}" presName="Name0" presStyleCnt="0">
        <dgm:presLayoutVars>
          <dgm:chMax val="7"/>
          <dgm:chPref val="7"/>
          <dgm:dir/>
          <dgm:animLvl val="lvl"/>
        </dgm:presLayoutVars>
      </dgm:prSet>
      <dgm:spPr/>
    </dgm:pt>
    <dgm:pt modelId="{BF028897-8403-E444-9DE7-9809E51D41A7}" type="pres">
      <dgm:prSet presAssocID="{69FA55F2-5BC5-4149-BBD3-17183D334718}" presName="Accent1" presStyleCnt="0"/>
      <dgm:spPr/>
    </dgm:pt>
    <dgm:pt modelId="{49A1C02F-7B9F-7944-B879-D58240DDEF06}" type="pres">
      <dgm:prSet presAssocID="{69FA55F2-5BC5-4149-BBD3-17183D334718}" presName="Accent" presStyleLbl="node1" presStyleIdx="0" presStyleCnt="4"/>
      <dgm:spPr/>
    </dgm:pt>
    <dgm:pt modelId="{83619CD7-3B86-DB4A-AB5E-395C5B726EF4}" type="pres">
      <dgm:prSet presAssocID="{69FA55F2-5BC5-4149-BBD3-17183D334718}" presName="Parent1" presStyleLbl="revTx" presStyleIdx="0" presStyleCnt="4">
        <dgm:presLayoutVars>
          <dgm:chMax val="1"/>
          <dgm:chPref val="1"/>
          <dgm:bulletEnabled val="1"/>
        </dgm:presLayoutVars>
      </dgm:prSet>
      <dgm:spPr/>
    </dgm:pt>
    <dgm:pt modelId="{06C7E78C-6A9C-C24C-8223-B95862BF99D9}" type="pres">
      <dgm:prSet presAssocID="{9F50C770-CAB2-5A46-879D-03E37687AAFD}" presName="Accent2" presStyleCnt="0"/>
      <dgm:spPr/>
    </dgm:pt>
    <dgm:pt modelId="{B298057A-5639-DC43-A0EE-B17546D1AA96}" type="pres">
      <dgm:prSet presAssocID="{9F50C770-CAB2-5A46-879D-03E37687AAFD}" presName="Accent" presStyleLbl="node1" presStyleIdx="1" presStyleCnt="4"/>
      <dgm:spPr/>
    </dgm:pt>
    <dgm:pt modelId="{40855319-7A30-1549-88C6-64FE40A97F68}" type="pres">
      <dgm:prSet presAssocID="{9F50C770-CAB2-5A46-879D-03E37687AAFD}" presName="Parent2" presStyleLbl="revTx" presStyleIdx="1" presStyleCnt="4">
        <dgm:presLayoutVars>
          <dgm:chMax val="1"/>
          <dgm:chPref val="1"/>
          <dgm:bulletEnabled val="1"/>
        </dgm:presLayoutVars>
      </dgm:prSet>
      <dgm:spPr/>
    </dgm:pt>
    <dgm:pt modelId="{4C4DF8BD-5F9F-3B4A-A59D-7B6BDDEA3DDD}" type="pres">
      <dgm:prSet presAssocID="{B7616684-197D-794B-A8F5-F270BFA4F1CC}" presName="Accent3" presStyleCnt="0"/>
      <dgm:spPr/>
    </dgm:pt>
    <dgm:pt modelId="{5A5AEA94-F01E-9A4E-AD35-47DD975E22A1}" type="pres">
      <dgm:prSet presAssocID="{B7616684-197D-794B-A8F5-F270BFA4F1CC}" presName="Accent" presStyleLbl="node1" presStyleIdx="2" presStyleCnt="4"/>
      <dgm:spPr/>
    </dgm:pt>
    <dgm:pt modelId="{5BBD29D8-44E7-274B-B7FB-01D0452E8104}" type="pres">
      <dgm:prSet presAssocID="{B7616684-197D-794B-A8F5-F270BFA4F1CC}" presName="Parent3" presStyleLbl="revTx" presStyleIdx="2" presStyleCnt="4">
        <dgm:presLayoutVars>
          <dgm:chMax val="1"/>
          <dgm:chPref val="1"/>
          <dgm:bulletEnabled val="1"/>
        </dgm:presLayoutVars>
      </dgm:prSet>
      <dgm:spPr/>
    </dgm:pt>
    <dgm:pt modelId="{413A55BD-1032-4942-A8E6-4726078A6E56}" type="pres">
      <dgm:prSet presAssocID="{79639CE7-0DDC-AF42-838C-8DA465F41E87}" presName="Accent4" presStyleCnt="0"/>
      <dgm:spPr/>
    </dgm:pt>
    <dgm:pt modelId="{EF49533C-4E66-2945-9102-22622C114DC3}" type="pres">
      <dgm:prSet presAssocID="{79639CE7-0DDC-AF42-838C-8DA465F41E87}" presName="Accent" presStyleLbl="node1" presStyleIdx="3" presStyleCnt="4"/>
      <dgm:spPr/>
    </dgm:pt>
    <dgm:pt modelId="{9BB669F7-1E68-0442-BF25-006203C9ADD3}" type="pres">
      <dgm:prSet presAssocID="{79639CE7-0DDC-AF42-838C-8DA465F41E87}" presName="Parent4" presStyleLbl="revTx" presStyleIdx="3" presStyleCnt="4">
        <dgm:presLayoutVars>
          <dgm:chMax val="1"/>
          <dgm:chPref val="1"/>
          <dgm:bulletEnabled val="1"/>
        </dgm:presLayoutVars>
      </dgm:prSet>
      <dgm:spPr/>
    </dgm:pt>
  </dgm:ptLst>
  <dgm:cxnLst>
    <dgm:cxn modelId="{9E291309-6F9A-9D48-B354-187DC3279752}" type="presOf" srcId="{6CBACE0C-26A8-C748-B044-954096D10664}" destId="{507496CE-2D44-A64D-9F28-18673CF04547}" srcOrd="0" destOrd="0" presId="urn:microsoft.com/office/officeart/2009/layout/CircleArrowProcess"/>
    <dgm:cxn modelId="{4BF9A32F-F45E-874B-AF62-3B542FE849F2}" srcId="{6CBACE0C-26A8-C748-B044-954096D10664}" destId="{B7616684-197D-794B-A8F5-F270BFA4F1CC}" srcOrd="2" destOrd="0" parTransId="{3D23C912-A0EC-664B-B921-959E613EB08C}" sibTransId="{60527BC1-BDDA-A14C-9FFA-36F4285A8817}"/>
    <dgm:cxn modelId="{A1794C41-D875-1B4B-8F0B-4FD5346312D7}" srcId="{6CBACE0C-26A8-C748-B044-954096D10664}" destId="{9F50C770-CAB2-5A46-879D-03E37687AAFD}" srcOrd="1" destOrd="0" parTransId="{FEEBB8DF-9738-2C41-BF95-7AC6EB800B57}" sibTransId="{A21DA110-C2D3-BB4F-9948-23605E760449}"/>
    <dgm:cxn modelId="{586EA344-7F8C-D04F-9828-09E943FDE402}" type="presOf" srcId="{9F50C770-CAB2-5A46-879D-03E37687AAFD}" destId="{40855319-7A30-1549-88C6-64FE40A97F68}" srcOrd="0" destOrd="0" presId="urn:microsoft.com/office/officeart/2009/layout/CircleArrowProcess"/>
    <dgm:cxn modelId="{B8E0EC68-669F-1143-863F-232B3EA43AE5}" type="presOf" srcId="{B7616684-197D-794B-A8F5-F270BFA4F1CC}" destId="{5BBD29D8-44E7-274B-B7FB-01D0452E8104}" srcOrd="0" destOrd="0" presId="urn:microsoft.com/office/officeart/2009/layout/CircleArrowProcess"/>
    <dgm:cxn modelId="{36942E71-1D1F-1F46-80D6-15B239582866}" type="presOf" srcId="{79639CE7-0DDC-AF42-838C-8DA465F41E87}" destId="{9BB669F7-1E68-0442-BF25-006203C9ADD3}" srcOrd="0" destOrd="0" presId="urn:microsoft.com/office/officeart/2009/layout/CircleArrowProcess"/>
    <dgm:cxn modelId="{E48CFE8B-833B-2642-93D4-034AFC6BA913}" srcId="{6CBACE0C-26A8-C748-B044-954096D10664}" destId="{69FA55F2-5BC5-4149-BBD3-17183D334718}" srcOrd="0" destOrd="0" parTransId="{C11DAF74-DB25-8B45-9B68-A700654465C6}" sibTransId="{36594955-E767-DE42-8A9F-90D13BEE67D5}"/>
    <dgm:cxn modelId="{C5FE01C5-99DA-2340-B110-5624FB9AD1EB}" type="presOf" srcId="{69FA55F2-5BC5-4149-BBD3-17183D334718}" destId="{83619CD7-3B86-DB4A-AB5E-395C5B726EF4}" srcOrd="0" destOrd="0" presId="urn:microsoft.com/office/officeart/2009/layout/CircleArrowProcess"/>
    <dgm:cxn modelId="{84C824DB-0631-F14D-BF36-009A600C3C37}" srcId="{6CBACE0C-26A8-C748-B044-954096D10664}" destId="{79639CE7-0DDC-AF42-838C-8DA465F41E87}" srcOrd="3" destOrd="0" parTransId="{CE13F261-E85E-E04A-AE03-840BAE3648AE}" sibTransId="{53A7F603-FAAB-3E47-BB17-16866D9FA525}"/>
    <dgm:cxn modelId="{1A589419-3176-DF43-AA29-242187005D5C}" type="presParOf" srcId="{507496CE-2D44-A64D-9F28-18673CF04547}" destId="{BF028897-8403-E444-9DE7-9809E51D41A7}" srcOrd="0" destOrd="0" presId="urn:microsoft.com/office/officeart/2009/layout/CircleArrowProcess"/>
    <dgm:cxn modelId="{467FCF0D-FEAC-1844-BF38-AA78FE857E26}" type="presParOf" srcId="{BF028897-8403-E444-9DE7-9809E51D41A7}" destId="{49A1C02F-7B9F-7944-B879-D58240DDEF06}" srcOrd="0" destOrd="0" presId="urn:microsoft.com/office/officeart/2009/layout/CircleArrowProcess"/>
    <dgm:cxn modelId="{EBF5A83F-D6C8-9B43-9268-43D0463DCA7D}" type="presParOf" srcId="{507496CE-2D44-A64D-9F28-18673CF04547}" destId="{83619CD7-3B86-DB4A-AB5E-395C5B726EF4}" srcOrd="1" destOrd="0" presId="urn:microsoft.com/office/officeart/2009/layout/CircleArrowProcess"/>
    <dgm:cxn modelId="{B2298A56-F4B2-354A-B234-9A7BD06C88F8}" type="presParOf" srcId="{507496CE-2D44-A64D-9F28-18673CF04547}" destId="{06C7E78C-6A9C-C24C-8223-B95862BF99D9}" srcOrd="2" destOrd="0" presId="urn:microsoft.com/office/officeart/2009/layout/CircleArrowProcess"/>
    <dgm:cxn modelId="{9C107204-E31C-9B48-8D1A-AD55981C535C}" type="presParOf" srcId="{06C7E78C-6A9C-C24C-8223-B95862BF99D9}" destId="{B298057A-5639-DC43-A0EE-B17546D1AA96}" srcOrd="0" destOrd="0" presId="urn:microsoft.com/office/officeart/2009/layout/CircleArrowProcess"/>
    <dgm:cxn modelId="{AB1F928E-F94D-C047-A526-E4F49AC95BA6}" type="presParOf" srcId="{507496CE-2D44-A64D-9F28-18673CF04547}" destId="{40855319-7A30-1549-88C6-64FE40A97F68}" srcOrd="3" destOrd="0" presId="urn:microsoft.com/office/officeart/2009/layout/CircleArrowProcess"/>
    <dgm:cxn modelId="{EB1032F3-4908-AE42-8B62-02D49B3CD1C8}" type="presParOf" srcId="{507496CE-2D44-A64D-9F28-18673CF04547}" destId="{4C4DF8BD-5F9F-3B4A-A59D-7B6BDDEA3DDD}" srcOrd="4" destOrd="0" presId="urn:microsoft.com/office/officeart/2009/layout/CircleArrowProcess"/>
    <dgm:cxn modelId="{6535B7CB-4949-B748-855E-5F7C7A5C0E93}" type="presParOf" srcId="{4C4DF8BD-5F9F-3B4A-A59D-7B6BDDEA3DDD}" destId="{5A5AEA94-F01E-9A4E-AD35-47DD975E22A1}" srcOrd="0" destOrd="0" presId="urn:microsoft.com/office/officeart/2009/layout/CircleArrowProcess"/>
    <dgm:cxn modelId="{D102C63B-75B1-7E47-A900-9ACCC0EB7DCC}" type="presParOf" srcId="{507496CE-2D44-A64D-9F28-18673CF04547}" destId="{5BBD29D8-44E7-274B-B7FB-01D0452E8104}" srcOrd="5" destOrd="0" presId="urn:microsoft.com/office/officeart/2009/layout/CircleArrowProcess"/>
    <dgm:cxn modelId="{36D1C878-8DE1-7841-B1E0-24CFE4F2D96D}" type="presParOf" srcId="{507496CE-2D44-A64D-9F28-18673CF04547}" destId="{413A55BD-1032-4942-A8E6-4726078A6E56}" srcOrd="6" destOrd="0" presId="urn:microsoft.com/office/officeart/2009/layout/CircleArrowProcess"/>
    <dgm:cxn modelId="{A5E9FAFB-87A4-D841-A0EC-6A44515268BF}" type="presParOf" srcId="{413A55BD-1032-4942-A8E6-4726078A6E56}" destId="{EF49533C-4E66-2945-9102-22622C114DC3}" srcOrd="0" destOrd="0" presId="urn:microsoft.com/office/officeart/2009/layout/CircleArrowProcess"/>
    <dgm:cxn modelId="{CACB3768-6161-7F44-AE2C-7C544C05A69B}" type="presParOf" srcId="{507496CE-2D44-A64D-9F28-18673CF04547}" destId="{9BB669F7-1E68-0442-BF25-006203C9ADD3}" srcOrd="7"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38DD0801-97ED-DF47-9A7C-FEAEDD83FA99}" type="presOf" srcId="{DEAF5423-42BA-5E4C-AEC0-4221A196DE03}" destId="{BCE3E698-8E78-B040-B7E7-ADFEAF2CD378}" srcOrd="0" destOrd="0" presId="urn:microsoft.com/office/officeart/2005/8/layout/cycle7"/>
    <dgm:cxn modelId="{512D6601-9A10-5343-87F1-68F2DFF360DC}" type="presOf" srcId="{4A797CA9-3315-544F-A713-11BA02F2C9B0}" destId="{19EA51CA-6428-D240-B91C-76393928B0CA}" srcOrd="1" destOrd="0" presId="urn:microsoft.com/office/officeart/2005/8/layout/cycle7"/>
    <dgm:cxn modelId="{D8FA7308-5D9B-4D47-A71F-AD13BEB6AEC3}" type="presOf" srcId="{2F8A0AB7-016A-6641-8E62-A8D83E3EFBD0}" destId="{6EB11341-7403-864B-B5A8-88854B74F327}" srcOrd="0" destOrd="0" presId="urn:microsoft.com/office/officeart/2005/8/layout/cycle7"/>
    <dgm:cxn modelId="{C17FE50B-01E6-3D45-8F65-845E5EC1FB19}" type="presOf" srcId="{4397C5EE-B4FB-914E-8EEB-71EA4A9AF252}" destId="{EF33AE15-E9CC-B74F-9AA1-C31A90328720}" srcOrd="0" destOrd="0" presId="urn:microsoft.com/office/officeart/2005/8/layout/cycle7"/>
    <dgm:cxn modelId="{C3282A0E-3565-AE41-9283-0B4D79BFD5E0}" type="presOf" srcId="{F490906E-790B-0E4B-89FE-B90251DDBAFE}" destId="{9CF09C9B-C5F6-EC47-8F3C-738DF18D4FF4}"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8367EC0E-9EAE-D34E-9E8F-7F28B804281F}" type="presOf" srcId="{2DD146EC-62AD-8949-80E0-534187603040}" destId="{F6E46372-A4C2-944C-AC96-2B8613CDE9C1}" srcOrd="0" destOrd="0" presId="urn:microsoft.com/office/officeart/2005/8/layout/cycle7"/>
    <dgm:cxn modelId="{FFB51010-112C-C440-B13E-EC7F16099F3D}" type="presOf" srcId="{875098DB-265E-7A47-97C0-A8A358C496C1}" destId="{BF128DF1-5EF5-1749-AD76-E2D1219010DD}" srcOrd="0" destOrd="0" presId="urn:microsoft.com/office/officeart/2005/8/layout/cycle7"/>
    <dgm:cxn modelId="{3CB68D21-41C8-A04D-89A8-AB9DB8CD4AFA}" type="presOf" srcId="{0061358D-36BC-4241-8245-755F8B9DDECB}" destId="{9BF5D3A9-9DF4-6249-BF9A-9A91DACF4E65}" srcOrd="0" destOrd="0" presId="urn:microsoft.com/office/officeart/2005/8/layout/cycle7"/>
    <dgm:cxn modelId="{2D9C1522-F142-E248-906A-5F10FDA9D122}" type="presOf" srcId="{BE8200A6-4706-A54D-BFB6-F5B2990BD77A}" destId="{4486743D-C61D-D249-8CAA-29DFB9BAFF95}" srcOrd="1" destOrd="0" presId="urn:microsoft.com/office/officeart/2005/8/layout/cycle7"/>
    <dgm:cxn modelId="{96F12224-E0FC-3E46-833A-D724A2CA9A2C}" type="presOf" srcId="{4A797CA9-3315-544F-A713-11BA02F2C9B0}" destId="{A2100EDD-38CE-7E4A-8226-94FE5573F6DE}" srcOrd="0" destOrd="0" presId="urn:microsoft.com/office/officeart/2005/8/layout/cycle7"/>
    <dgm:cxn modelId="{200F1729-66D1-BD4F-A730-D522B0F232B8}" type="presOf" srcId="{4397C5EE-B4FB-914E-8EEB-71EA4A9AF252}" destId="{A04C72EC-4802-0F43-A7A0-5D3BED5524E2}" srcOrd="1"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1C019733-E93C-7C4F-9185-A7E9C17A0562}" type="presOf" srcId="{B3EEE1B4-DCA0-1B40-95A8-061D26508773}" destId="{C8FAAE15-A294-364A-86C5-CAB97A28ED26}" srcOrd="0" destOrd="0" presId="urn:microsoft.com/office/officeart/2005/8/layout/cycle7"/>
    <dgm:cxn modelId="{37C72736-7D65-5240-BD3D-6A3031D2BD1E}" srcId="{F490906E-790B-0E4B-89FE-B90251DDBAFE}" destId="{39103938-E4A5-2D4C-836A-BEE71281F372}" srcOrd="11" destOrd="0" parTransId="{B35C95CC-6EE9-A940-9474-C01E6F406FF8}" sibTransId="{4A797CA9-3315-544F-A713-11BA02F2C9B0}"/>
    <dgm:cxn modelId="{926E603A-9ABB-1847-9E41-F0DA6641C6E2}" type="presOf" srcId="{5C3874C9-5D98-694D-9123-F6008903BF53}" destId="{737282F7-FFA4-EF41-BF72-8B320F188D56}" srcOrd="0" destOrd="0" presId="urn:microsoft.com/office/officeart/2005/8/layout/cycle7"/>
    <dgm:cxn modelId="{85A1233B-D3C4-634C-8DB0-1651FC467E79}" type="presOf" srcId="{05EA1255-F1C2-1C47-81F9-5EECFC9BFC7B}" destId="{AF0570E3-B73E-734E-945B-7C79FB5BEA4E}" srcOrd="0" destOrd="0" presId="urn:microsoft.com/office/officeart/2005/8/layout/cycle7"/>
    <dgm:cxn modelId="{8B373D3E-2834-A245-8DFD-0510CD731DD7}" type="presOf" srcId="{8519783E-9672-B044-AF5B-82805BA037E6}" destId="{2D169ED5-038D-B041-B354-0203A5B8CBAC}" srcOrd="0" destOrd="0" presId="urn:microsoft.com/office/officeart/2005/8/layout/cycle7"/>
    <dgm:cxn modelId="{C63CCD3F-FD6C-824A-A0AE-B78403DFEB5D}" type="presOf" srcId="{A186DE56-5AC7-4045-AAE3-8600F6F5E12F}" destId="{94E91E90-C4EC-6A48-B743-85208876676A}" srcOrd="0" destOrd="0" presId="urn:microsoft.com/office/officeart/2005/8/layout/cycle7"/>
    <dgm:cxn modelId="{D8293844-970E-FB4B-BAB7-51C16E90D5CC}" type="presOf" srcId="{B3EEE1B4-DCA0-1B40-95A8-061D26508773}" destId="{C6A0099D-D03E-5C49-A778-11E0E28BB58D}" srcOrd="1" destOrd="0" presId="urn:microsoft.com/office/officeart/2005/8/layout/cycle7"/>
    <dgm:cxn modelId="{82CCE146-07CE-DB49-B7CF-9DB4D48361C8}" type="presOf" srcId="{A186DE56-5AC7-4045-AAE3-8600F6F5E12F}" destId="{54E3DE39-83DC-2F4E-9B14-F7E6EBC15929}" srcOrd="1"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8C13DE51-3A60-1742-AFBA-46FA87FEBF75}" srcId="{F490906E-790B-0E4B-89FE-B90251DDBAFE}" destId="{0061358D-36BC-4241-8245-755F8B9DDECB}" srcOrd="7" destOrd="0" parTransId="{F2417B80-1CD1-ED44-9B49-F72EE3F58425}" sibTransId="{4397C5EE-B4FB-914E-8EEB-71EA4A9AF252}"/>
    <dgm:cxn modelId="{F5582060-B068-3F46-80D5-117316D8CDF4}" type="presOf" srcId="{BE8200A6-4706-A54D-BFB6-F5B2990BD77A}" destId="{05ACB61F-555C-F446-B54C-717BDF505DD1}" srcOrd="0" destOrd="0" presId="urn:microsoft.com/office/officeart/2005/8/layout/cycle7"/>
    <dgm:cxn modelId="{1DD13C64-C317-F04C-B692-098E221CF028}" type="presOf" srcId="{E179C681-8CFD-6A41-96B6-5A94F704E661}" destId="{E6D4DBF2-1AEF-CA42-B7ED-D67AE3782858}" srcOrd="0" destOrd="0" presId="urn:microsoft.com/office/officeart/2005/8/layout/cycle7"/>
    <dgm:cxn modelId="{76F95E65-BCF0-9845-892C-3915316C1F00}" type="presOf" srcId="{ACDA8AAB-E7E2-C94B-B4D0-742E6D1ED18C}" destId="{5A8AE1C8-086D-9743-BF35-A38BCF15E4A9}" srcOrd="0"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00DE7F69-83E3-BB4A-8FDE-6BCA3AC43EBC}" type="presOf" srcId="{D67890BD-B756-3A40-9695-054AEB64D5FD}" destId="{21B7B14B-F976-1B46-A21A-A543F8614342}" srcOrd="0" destOrd="0" presId="urn:microsoft.com/office/officeart/2005/8/layout/cycle7"/>
    <dgm:cxn modelId="{321DC969-88CE-8A4D-A5CF-4D799B01B404}" srcId="{F490906E-790B-0E4B-89FE-B90251DDBAFE}" destId="{649AA581-9F3F-664F-BEE4-94258E89B11D}" srcOrd="12" destOrd="0" parTransId="{E3567707-6C1D-FE42-9EC3-28518D9B3A9C}" sibTransId="{2DD146EC-62AD-8949-80E0-534187603040}"/>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07D83075-B231-324C-8C5F-A4D70A48D400}" type="presOf" srcId="{33420DDF-823A-0340-BFCE-26DE9DD82DC7}" destId="{2C32EA21-7DD2-174C-8F39-AFEAEEA9758F}" srcOrd="0" destOrd="0" presId="urn:microsoft.com/office/officeart/2005/8/layout/cycle7"/>
    <dgm:cxn modelId="{C6059277-67F1-9D4F-95AB-D8C4462CDE9A}" type="presOf" srcId="{33A44CA5-E9DE-854B-88A0-099E188098DD}" destId="{3E8C22DD-66E0-1A49-BD09-A1F370790E21}" srcOrd="0"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B3686E7F-3129-314E-9965-188144280E70}" type="presOf" srcId="{8519783E-9672-B044-AF5B-82805BA037E6}" destId="{05DE5953-5C4C-9141-8BA4-F25D2914A2E5}" srcOrd="1" destOrd="0" presId="urn:microsoft.com/office/officeart/2005/8/layout/cycle7"/>
    <dgm:cxn modelId="{EA845082-B7D5-A44F-A6EB-2D287D9BB292}" type="presOf" srcId="{8C909B30-0ACC-0940-A5CA-E29055CB9B5B}" destId="{EC89440E-4E7F-8E48-A782-D8770684AF81}" srcOrd="0" destOrd="0" presId="urn:microsoft.com/office/officeart/2005/8/layout/cycle7"/>
    <dgm:cxn modelId="{0D6ACC84-7BD8-A843-B095-46B64AA51C3F}" type="presOf" srcId="{A8011CFD-88A9-AA4A-91D1-AEAE1FDC414E}" destId="{8CE21FE8-EADA-0943-B8EC-E504BD48A0BF}" srcOrd="1"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B199DB90-D5C1-DF4C-978B-F52CD4289C3C}" type="presOf" srcId="{F2A3184D-79D1-2549-9EF3-9AED348B4E38}" destId="{50C71104-B452-3644-929F-63A966A673B3}" srcOrd="0" destOrd="0" presId="urn:microsoft.com/office/officeart/2005/8/layout/cycle7"/>
    <dgm:cxn modelId="{4D461894-4611-7445-A5D4-B3F1379E1EDF}" type="presOf" srcId="{15B7B27B-A672-044D-A483-5E5B1B188FBC}" destId="{276A5933-C40B-CF49-95A5-24FE94369FF8}" srcOrd="0" destOrd="0" presId="urn:microsoft.com/office/officeart/2005/8/layout/cycle7"/>
    <dgm:cxn modelId="{7C8F6996-14E4-2145-AED3-3CE1FE412BC7}" type="presOf" srcId="{33A44CA5-E9DE-854B-88A0-099E188098DD}" destId="{14D1C5A9-33D5-FB4F-96EA-6C2C1274DE1A}" srcOrd="1" destOrd="0" presId="urn:microsoft.com/office/officeart/2005/8/layout/cycle7"/>
    <dgm:cxn modelId="{1EF3D697-32FE-4342-9D7B-1807A03B102F}" type="presOf" srcId="{39103938-E4A5-2D4C-836A-BEE71281F372}" destId="{E9848799-8837-5247-A55B-D7C4D7DC43FF}" srcOrd="0" destOrd="0" presId="urn:microsoft.com/office/officeart/2005/8/layout/cycle7"/>
    <dgm:cxn modelId="{1340F797-AE97-C541-B841-97626729E999}" type="presOf" srcId="{2690250F-4FCD-4F4B-903F-783155AB9393}" destId="{6B8BB7B4-3A3E-0240-B1A9-1C9AD05A2607}" srcOrd="0" destOrd="0" presId="urn:microsoft.com/office/officeart/2005/8/layout/cycle7"/>
    <dgm:cxn modelId="{819C279B-8B70-904A-B634-17B23CE2D35D}" type="presOf" srcId="{7D946C0B-29BC-9841-9A14-853E2702A59B}" destId="{159A41A8-2080-4047-838F-7967582430FA}" srcOrd="1" destOrd="0" presId="urn:microsoft.com/office/officeart/2005/8/layout/cycle7"/>
    <dgm:cxn modelId="{09075C9B-C1E6-A74B-9B0A-AA64539CB3E6}" type="presOf" srcId="{652BA079-7DF5-6D44-B72F-C54D9DDA66A2}" destId="{A1C82535-BC7B-494F-94E2-AB6557AD1C99}" srcOrd="0" destOrd="0" presId="urn:microsoft.com/office/officeart/2005/8/layout/cycle7"/>
    <dgm:cxn modelId="{8CC0F49C-49F5-E147-BF99-9953283EA1DF}" type="presOf" srcId="{F956CF8C-2F10-6B43-9408-B8ED37B4C298}" destId="{CF89C8BA-84EC-9E49-996B-70CD328512FC}" srcOrd="0" destOrd="0" presId="urn:microsoft.com/office/officeart/2005/8/layout/cycle7"/>
    <dgm:cxn modelId="{97A6BB9D-2391-9946-BEED-6A1513DA77A4}" type="presOf" srcId="{262E4E40-4910-8E4E-A001-1961D48FB348}" destId="{E0E17D91-B111-0548-8C19-3475952A657D}" srcOrd="0"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5C9BA5A6-C5AA-DE40-91D1-23A08E733109}" type="presOf" srcId="{58ED5837-831C-EF4B-B63C-4C34396BC5EA}" destId="{5C6937B9-32EC-E24C-AF76-C16FAA20D6DF}" srcOrd="0" destOrd="0" presId="urn:microsoft.com/office/officeart/2005/8/layout/cycle7"/>
    <dgm:cxn modelId="{756832A8-97AD-7044-81D1-719438238DD4}" type="presOf" srcId="{2DD146EC-62AD-8949-80E0-534187603040}" destId="{5239FA44-E00D-2D47-81F4-B19E610A4686}" srcOrd="1" destOrd="0" presId="urn:microsoft.com/office/officeart/2005/8/layout/cycle7"/>
    <dgm:cxn modelId="{84C87CAD-FC21-4D47-9EFA-B9679DD4E0E8}" type="presOf" srcId="{649AA581-9F3F-664F-BEE4-94258E89B11D}" destId="{7DA1CFB6-4686-CD46-924A-71DD7FB99733}" srcOrd="0" destOrd="0" presId="urn:microsoft.com/office/officeart/2005/8/layout/cycle7"/>
    <dgm:cxn modelId="{790CE3B6-5906-114E-97E4-B173EB70F1F2}" type="presOf" srcId="{F956CF8C-2F10-6B43-9408-B8ED37B4C298}" destId="{7CC47138-AC59-4F45-AEB0-2767750E619B}" srcOrd="1" destOrd="0" presId="urn:microsoft.com/office/officeart/2005/8/layout/cycle7"/>
    <dgm:cxn modelId="{4A6B07B8-E518-364C-9E9D-1E8E0A613524}" type="presOf" srcId="{35A99BC8-3BFA-004D-AF11-55E9B4DD95E5}" destId="{8839C061-C931-4246-80FF-33B37B809DA9}" srcOrd="0"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007C66C5-BE0D-204C-AAAD-69CBAE759E8B}" srcId="{F490906E-790B-0E4B-89FE-B90251DDBAFE}" destId="{FADBB098-75C7-8B4A-B822-79B897496666}" srcOrd="17" destOrd="0" parTransId="{427E36AA-5A6A-C54C-B8FE-FFD853A1DA3C}" sibTransId="{A186DE56-5AC7-4045-AAE3-8600F6F5E12F}"/>
    <dgm:cxn modelId="{972CBBCC-9A1E-0D45-B20E-D620D274307A}" type="presOf" srcId="{ACDA8AAB-E7E2-C94B-B4D0-742E6D1ED18C}" destId="{4B8401F7-0E31-CA42-9AD6-47CD87C10935}" srcOrd="1" destOrd="0" presId="urn:microsoft.com/office/officeart/2005/8/layout/cycle7"/>
    <dgm:cxn modelId="{D69A97D3-22D4-884D-9E89-A71A0576ED3A}" srcId="{F490906E-790B-0E4B-89FE-B90251DDBAFE}" destId="{F783C6F6-7B59-C441-A12B-EC462F8063B2}" srcOrd="2" destOrd="0" parTransId="{8AD20D54-9725-6044-996F-6C29D2186078}" sibTransId="{8519783E-9672-B044-AF5B-82805BA037E6}"/>
    <dgm:cxn modelId="{1E57BBD5-5B55-2645-B611-8C118DD0B7FE}" type="presOf" srcId="{4C76F8EB-327B-2E42-85AE-E4A3A93DC2EC}" destId="{9596F7EB-0527-CF49-8A04-CBA85B23548E}" srcOrd="0" destOrd="0" presId="urn:microsoft.com/office/officeart/2005/8/layout/cycle7"/>
    <dgm:cxn modelId="{07C937DE-532C-C140-BD6A-25C47E5C1D61}" type="presOf" srcId="{4C76F8EB-327B-2E42-85AE-E4A3A93DC2EC}" destId="{C502D618-155D-194B-AFE9-FAF25A5570DD}" srcOrd="1" destOrd="0" presId="urn:microsoft.com/office/officeart/2005/8/layout/cycle7"/>
    <dgm:cxn modelId="{C4339BDE-0530-0C4C-BC8F-7F8BF5D0AB86}" type="presOf" srcId="{7D946C0B-29BC-9841-9A14-853E2702A59B}" destId="{C7D2AC32-3556-3946-AE6C-618447B9F0E3}" srcOrd="0" destOrd="0" presId="urn:microsoft.com/office/officeart/2005/8/layout/cycle7"/>
    <dgm:cxn modelId="{3DA82EE0-BC36-444B-A690-BB2BCDE21288}" type="presOf" srcId="{58ED5837-831C-EF4B-B63C-4C34396BC5EA}" destId="{E614E17C-0F8A-4B41-9AC5-959E4BA73F60}" srcOrd="1" destOrd="0" presId="urn:microsoft.com/office/officeart/2005/8/layout/cycle7"/>
    <dgm:cxn modelId="{EAEEB1E1-00BD-B949-B46C-B43275A2C860}" type="presOf" srcId="{DEAF5423-42BA-5E4C-AEC0-4221A196DE03}" destId="{3F50BDD0-F23E-3348-8FCE-DE5005719750}" srcOrd="1" destOrd="0" presId="urn:microsoft.com/office/officeart/2005/8/layout/cycle7"/>
    <dgm:cxn modelId="{59D418E3-CEA4-D349-968A-7A630902EE6E}" type="presOf" srcId="{AE6E24A3-2011-3B40-BE73-63D0103271DB}" destId="{56FDB8BA-19E3-6840-82F2-2D9E7FC481F5}" srcOrd="0" destOrd="0" presId="urn:microsoft.com/office/officeart/2005/8/layout/cycle7"/>
    <dgm:cxn modelId="{C22D33E4-2AF6-8C41-BEDA-3013A76C6A44}" type="presOf" srcId="{F783C6F6-7B59-C441-A12B-EC462F8063B2}" destId="{E614AA27-2D04-4D4B-B7E7-320228AC83D5}" srcOrd="0" destOrd="0" presId="urn:microsoft.com/office/officeart/2005/8/layout/cycle7"/>
    <dgm:cxn modelId="{080D55E4-0599-AF41-BAB3-C2E7ADC30CAA}" type="presOf" srcId="{5C3874C9-5D98-694D-9123-F6008903BF53}" destId="{29865FAF-1930-A74A-8F10-7DA4C1A3F4D8}" srcOrd="1" destOrd="0" presId="urn:microsoft.com/office/officeart/2005/8/layout/cycle7"/>
    <dgm:cxn modelId="{DE2C95E7-A76C-584B-B2A6-F1F50B3C5A6C}" type="presOf" srcId="{6D1DD752-B5D4-EB49-B4EF-4EAC191EE270}" destId="{51810B43-BCFC-0E45-BBF3-9212288D1D88}" srcOrd="1" destOrd="0" presId="urn:microsoft.com/office/officeart/2005/8/layout/cycle7"/>
    <dgm:cxn modelId="{3B0EC8ED-153C-6C48-B621-DCF8C1886D2F}" type="presOf" srcId="{FADBB098-75C7-8B4A-B822-79B897496666}" destId="{34123CA2-A157-9148-9F5E-B903163A746E}" srcOrd="0" destOrd="0" presId="urn:microsoft.com/office/officeart/2005/8/layout/cycle7"/>
    <dgm:cxn modelId="{F673B5F0-4A9B-1642-BFFF-9800C9DB4CB3}" type="presOf" srcId="{2690250F-4FCD-4F4B-903F-783155AB9393}" destId="{AEAB32E7-B8DB-0E40-9ABD-F590F681F5D8}" srcOrd="1" destOrd="0" presId="urn:microsoft.com/office/officeart/2005/8/layout/cycle7"/>
    <dgm:cxn modelId="{057E67F5-DAA5-9B4B-A36E-334290C69BD5}" type="presOf" srcId="{6D1DD752-B5D4-EB49-B4EF-4EAC191EE270}" destId="{45A5DF8D-F87E-4F4B-84C9-B7BA3406FA44}" srcOrd="0" destOrd="0" presId="urn:microsoft.com/office/officeart/2005/8/layout/cycle7"/>
    <dgm:cxn modelId="{F18C04F9-A4AF-BC46-947D-293041CEF610}" type="presOf" srcId="{A8011CFD-88A9-AA4A-91D1-AEAE1FDC414E}" destId="{871A6BBE-0FDE-E840-8946-A6EA393D2EFF}" srcOrd="0"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E037F7BE-08E8-954E-8482-26C9894C8E9E}" type="presParOf" srcId="{9CF09C9B-C5F6-EC47-8F3C-738DF18D4FF4}" destId="{276A5933-C40B-CF49-95A5-24FE94369FF8}" srcOrd="0" destOrd="0" presId="urn:microsoft.com/office/officeart/2005/8/layout/cycle7"/>
    <dgm:cxn modelId="{417945B4-AE33-BF4C-9F9B-0A79A6F6B9AC}" type="presParOf" srcId="{9CF09C9B-C5F6-EC47-8F3C-738DF18D4FF4}" destId="{9596F7EB-0527-CF49-8A04-CBA85B23548E}" srcOrd="1" destOrd="0" presId="urn:microsoft.com/office/officeart/2005/8/layout/cycle7"/>
    <dgm:cxn modelId="{6D049708-6237-E143-BE21-49C7E4DE5246}" type="presParOf" srcId="{9596F7EB-0527-CF49-8A04-CBA85B23548E}" destId="{C502D618-155D-194B-AFE9-FAF25A5570DD}" srcOrd="0" destOrd="0" presId="urn:microsoft.com/office/officeart/2005/8/layout/cycle7"/>
    <dgm:cxn modelId="{BB990DB0-026A-4841-924E-3023BB3545A9}" type="presParOf" srcId="{9CF09C9B-C5F6-EC47-8F3C-738DF18D4FF4}" destId="{AF0570E3-B73E-734E-945B-7C79FB5BEA4E}" srcOrd="2" destOrd="0" presId="urn:microsoft.com/office/officeart/2005/8/layout/cycle7"/>
    <dgm:cxn modelId="{75C907D2-2130-F244-B0B8-90CD68F08C01}" type="presParOf" srcId="{9CF09C9B-C5F6-EC47-8F3C-738DF18D4FF4}" destId="{5C6937B9-32EC-E24C-AF76-C16FAA20D6DF}" srcOrd="3" destOrd="0" presId="urn:microsoft.com/office/officeart/2005/8/layout/cycle7"/>
    <dgm:cxn modelId="{014C8FA6-0C01-6B4E-80E2-5A71DFF7D969}" type="presParOf" srcId="{5C6937B9-32EC-E24C-AF76-C16FAA20D6DF}" destId="{E614E17C-0F8A-4B41-9AC5-959E4BA73F60}" srcOrd="0" destOrd="0" presId="urn:microsoft.com/office/officeart/2005/8/layout/cycle7"/>
    <dgm:cxn modelId="{36073398-2D35-F448-A0E5-B3337BECB610}" type="presParOf" srcId="{9CF09C9B-C5F6-EC47-8F3C-738DF18D4FF4}" destId="{E614AA27-2D04-4D4B-B7E7-320228AC83D5}" srcOrd="4" destOrd="0" presId="urn:microsoft.com/office/officeart/2005/8/layout/cycle7"/>
    <dgm:cxn modelId="{24B01B95-FA67-2543-B1CC-869664CA18B6}" type="presParOf" srcId="{9CF09C9B-C5F6-EC47-8F3C-738DF18D4FF4}" destId="{2D169ED5-038D-B041-B354-0203A5B8CBAC}" srcOrd="5" destOrd="0" presId="urn:microsoft.com/office/officeart/2005/8/layout/cycle7"/>
    <dgm:cxn modelId="{3D41FA6F-DA1B-1D46-9DF5-99BB7CCA84CD}" type="presParOf" srcId="{2D169ED5-038D-B041-B354-0203A5B8CBAC}" destId="{05DE5953-5C4C-9141-8BA4-F25D2914A2E5}" srcOrd="0" destOrd="0" presId="urn:microsoft.com/office/officeart/2005/8/layout/cycle7"/>
    <dgm:cxn modelId="{AD208208-0F72-3044-BBF2-D597A29AEDD8}" type="presParOf" srcId="{9CF09C9B-C5F6-EC47-8F3C-738DF18D4FF4}" destId="{EC89440E-4E7F-8E48-A782-D8770684AF81}" srcOrd="6" destOrd="0" presId="urn:microsoft.com/office/officeart/2005/8/layout/cycle7"/>
    <dgm:cxn modelId="{9A70EAC5-B161-EA41-B361-B5DA3EF3116A}" type="presParOf" srcId="{9CF09C9B-C5F6-EC47-8F3C-738DF18D4FF4}" destId="{05ACB61F-555C-F446-B54C-717BDF505DD1}" srcOrd="7" destOrd="0" presId="urn:microsoft.com/office/officeart/2005/8/layout/cycle7"/>
    <dgm:cxn modelId="{56514D76-E504-3A44-835C-F1DD61214D4A}" type="presParOf" srcId="{05ACB61F-555C-F446-B54C-717BDF505DD1}" destId="{4486743D-C61D-D249-8CAA-29DFB9BAFF95}" srcOrd="0" destOrd="0" presId="urn:microsoft.com/office/officeart/2005/8/layout/cycle7"/>
    <dgm:cxn modelId="{A5540D15-79E4-544E-B68D-F5832FFDB8A2}" type="presParOf" srcId="{9CF09C9B-C5F6-EC47-8F3C-738DF18D4FF4}" destId="{A1C82535-BC7B-494F-94E2-AB6557AD1C99}" srcOrd="8" destOrd="0" presId="urn:microsoft.com/office/officeart/2005/8/layout/cycle7"/>
    <dgm:cxn modelId="{7D6792B5-B772-0D45-9BCA-F0DE6B44FB98}" type="presParOf" srcId="{9CF09C9B-C5F6-EC47-8F3C-738DF18D4FF4}" destId="{CF89C8BA-84EC-9E49-996B-70CD328512FC}" srcOrd="9" destOrd="0" presId="urn:microsoft.com/office/officeart/2005/8/layout/cycle7"/>
    <dgm:cxn modelId="{7820907B-4B84-2945-B1D2-3795D33E7246}" type="presParOf" srcId="{CF89C8BA-84EC-9E49-996B-70CD328512FC}" destId="{7CC47138-AC59-4F45-AEB0-2767750E619B}" srcOrd="0" destOrd="0" presId="urn:microsoft.com/office/officeart/2005/8/layout/cycle7"/>
    <dgm:cxn modelId="{FBFC8FAB-2FB0-D44F-82D8-18796E65C74B}" type="presParOf" srcId="{9CF09C9B-C5F6-EC47-8F3C-738DF18D4FF4}" destId="{BF128DF1-5EF5-1749-AD76-E2D1219010DD}" srcOrd="10" destOrd="0" presId="urn:microsoft.com/office/officeart/2005/8/layout/cycle7"/>
    <dgm:cxn modelId="{761AE8DB-A3D6-4E4C-BE96-63CEC264376A}" type="presParOf" srcId="{9CF09C9B-C5F6-EC47-8F3C-738DF18D4FF4}" destId="{6B8BB7B4-3A3E-0240-B1A9-1C9AD05A2607}" srcOrd="11" destOrd="0" presId="urn:microsoft.com/office/officeart/2005/8/layout/cycle7"/>
    <dgm:cxn modelId="{5DDB7B71-1BE7-984A-9F45-9A3C2DE3E998}" type="presParOf" srcId="{6B8BB7B4-3A3E-0240-B1A9-1C9AD05A2607}" destId="{AEAB32E7-B8DB-0E40-9ABD-F590F681F5D8}" srcOrd="0" destOrd="0" presId="urn:microsoft.com/office/officeart/2005/8/layout/cycle7"/>
    <dgm:cxn modelId="{BADEA890-49BC-6148-A759-E15503061DC2}" type="presParOf" srcId="{9CF09C9B-C5F6-EC47-8F3C-738DF18D4FF4}" destId="{6EB11341-7403-864B-B5A8-88854B74F327}" srcOrd="12" destOrd="0" presId="urn:microsoft.com/office/officeart/2005/8/layout/cycle7"/>
    <dgm:cxn modelId="{1A8018F3-10AF-704C-B7ED-BC246E6B3164}" type="presParOf" srcId="{9CF09C9B-C5F6-EC47-8F3C-738DF18D4FF4}" destId="{C7D2AC32-3556-3946-AE6C-618447B9F0E3}" srcOrd="13" destOrd="0" presId="urn:microsoft.com/office/officeart/2005/8/layout/cycle7"/>
    <dgm:cxn modelId="{B6406190-379E-FD46-8952-4078CD1C3F0A}" type="presParOf" srcId="{C7D2AC32-3556-3946-AE6C-618447B9F0E3}" destId="{159A41A8-2080-4047-838F-7967582430FA}" srcOrd="0" destOrd="0" presId="urn:microsoft.com/office/officeart/2005/8/layout/cycle7"/>
    <dgm:cxn modelId="{DBAC6942-AA2A-DE40-9F3E-C97DE8509378}" type="presParOf" srcId="{9CF09C9B-C5F6-EC47-8F3C-738DF18D4FF4}" destId="{9BF5D3A9-9DF4-6249-BF9A-9A91DACF4E65}" srcOrd="14" destOrd="0" presId="urn:microsoft.com/office/officeart/2005/8/layout/cycle7"/>
    <dgm:cxn modelId="{C3D65CE8-3A9F-4242-98C9-20C7AB660747}" type="presParOf" srcId="{9CF09C9B-C5F6-EC47-8F3C-738DF18D4FF4}" destId="{EF33AE15-E9CC-B74F-9AA1-C31A90328720}" srcOrd="15" destOrd="0" presId="urn:microsoft.com/office/officeart/2005/8/layout/cycle7"/>
    <dgm:cxn modelId="{2331ED65-47D4-494A-97AE-6843902D9B2D}" type="presParOf" srcId="{EF33AE15-E9CC-B74F-9AA1-C31A90328720}" destId="{A04C72EC-4802-0F43-A7A0-5D3BED5524E2}" srcOrd="0" destOrd="0" presId="urn:microsoft.com/office/officeart/2005/8/layout/cycle7"/>
    <dgm:cxn modelId="{78C4D9DE-2BA4-4848-8889-C17D1F5E0F60}" type="presParOf" srcId="{9CF09C9B-C5F6-EC47-8F3C-738DF18D4FF4}" destId="{2C32EA21-7DD2-174C-8F39-AFEAEEA9758F}" srcOrd="16" destOrd="0" presId="urn:microsoft.com/office/officeart/2005/8/layout/cycle7"/>
    <dgm:cxn modelId="{FA772F22-9578-134D-B11C-02802A6D2C35}" type="presParOf" srcId="{9CF09C9B-C5F6-EC47-8F3C-738DF18D4FF4}" destId="{C8FAAE15-A294-364A-86C5-CAB97A28ED26}" srcOrd="17" destOrd="0" presId="urn:microsoft.com/office/officeart/2005/8/layout/cycle7"/>
    <dgm:cxn modelId="{020DF711-1A5B-6E40-A613-EA53B90143B6}" type="presParOf" srcId="{C8FAAE15-A294-364A-86C5-CAB97A28ED26}" destId="{C6A0099D-D03E-5C49-A778-11E0E28BB58D}" srcOrd="0" destOrd="0" presId="urn:microsoft.com/office/officeart/2005/8/layout/cycle7"/>
    <dgm:cxn modelId="{07FC1CF1-D57A-9748-9048-11F765CE1F20}" type="presParOf" srcId="{9CF09C9B-C5F6-EC47-8F3C-738DF18D4FF4}" destId="{8839C061-C931-4246-80FF-33B37B809DA9}" srcOrd="18" destOrd="0" presId="urn:microsoft.com/office/officeart/2005/8/layout/cycle7"/>
    <dgm:cxn modelId="{B8555426-FE37-F946-8470-3EE9AEDF9448}" type="presParOf" srcId="{9CF09C9B-C5F6-EC47-8F3C-738DF18D4FF4}" destId="{871A6BBE-0FDE-E840-8946-A6EA393D2EFF}" srcOrd="19" destOrd="0" presId="urn:microsoft.com/office/officeart/2005/8/layout/cycle7"/>
    <dgm:cxn modelId="{E85D7E4B-8C2E-284A-AC8B-893501D3A1E0}" type="presParOf" srcId="{871A6BBE-0FDE-E840-8946-A6EA393D2EFF}" destId="{8CE21FE8-EADA-0943-B8EC-E504BD48A0BF}" srcOrd="0" destOrd="0" presId="urn:microsoft.com/office/officeart/2005/8/layout/cycle7"/>
    <dgm:cxn modelId="{26388D18-049B-1545-AD25-0D889F2C999D}" type="presParOf" srcId="{9CF09C9B-C5F6-EC47-8F3C-738DF18D4FF4}" destId="{50C71104-B452-3644-929F-63A966A673B3}" srcOrd="20" destOrd="0" presId="urn:microsoft.com/office/officeart/2005/8/layout/cycle7"/>
    <dgm:cxn modelId="{A68FAF4F-9324-9F43-8805-2E58DB36EA3C}" type="presParOf" srcId="{9CF09C9B-C5F6-EC47-8F3C-738DF18D4FF4}" destId="{BCE3E698-8E78-B040-B7E7-ADFEAF2CD378}" srcOrd="21" destOrd="0" presId="urn:microsoft.com/office/officeart/2005/8/layout/cycle7"/>
    <dgm:cxn modelId="{D6C05965-D87A-EB41-ADE3-92A25286B4CB}" type="presParOf" srcId="{BCE3E698-8E78-B040-B7E7-ADFEAF2CD378}" destId="{3F50BDD0-F23E-3348-8FCE-DE5005719750}" srcOrd="0" destOrd="0" presId="urn:microsoft.com/office/officeart/2005/8/layout/cycle7"/>
    <dgm:cxn modelId="{D88F8AB2-510C-8D46-9690-AAE551FE796F}" type="presParOf" srcId="{9CF09C9B-C5F6-EC47-8F3C-738DF18D4FF4}" destId="{E9848799-8837-5247-A55B-D7C4D7DC43FF}" srcOrd="22" destOrd="0" presId="urn:microsoft.com/office/officeart/2005/8/layout/cycle7"/>
    <dgm:cxn modelId="{D9568608-4448-1E41-B935-90B124DA574F}" type="presParOf" srcId="{9CF09C9B-C5F6-EC47-8F3C-738DF18D4FF4}" destId="{A2100EDD-38CE-7E4A-8226-94FE5573F6DE}" srcOrd="23" destOrd="0" presId="urn:microsoft.com/office/officeart/2005/8/layout/cycle7"/>
    <dgm:cxn modelId="{3941DE4A-0263-7343-A9DD-6F0D79E0B668}" type="presParOf" srcId="{A2100EDD-38CE-7E4A-8226-94FE5573F6DE}" destId="{19EA51CA-6428-D240-B91C-76393928B0CA}" srcOrd="0" destOrd="0" presId="urn:microsoft.com/office/officeart/2005/8/layout/cycle7"/>
    <dgm:cxn modelId="{9781395F-4E6D-444C-A2CE-44C8702FBA6F}" type="presParOf" srcId="{9CF09C9B-C5F6-EC47-8F3C-738DF18D4FF4}" destId="{7DA1CFB6-4686-CD46-924A-71DD7FB99733}" srcOrd="24" destOrd="0" presId="urn:microsoft.com/office/officeart/2005/8/layout/cycle7"/>
    <dgm:cxn modelId="{985F4443-DC40-AC49-9030-1B2DDD6BE63F}" type="presParOf" srcId="{9CF09C9B-C5F6-EC47-8F3C-738DF18D4FF4}" destId="{F6E46372-A4C2-944C-AC96-2B8613CDE9C1}" srcOrd="25" destOrd="0" presId="urn:microsoft.com/office/officeart/2005/8/layout/cycle7"/>
    <dgm:cxn modelId="{27E91840-8ACD-6242-AF1D-F0145C0FFDB6}" type="presParOf" srcId="{F6E46372-A4C2-944C-AC96-2B8613CDE9C1}" destId="{5239FA44-E00D-2D47-81F4-B19E610A4686}" srcOrd="0" destOrd="0" presId="urn:microsoft.com/office/officeart/2005/8/layout/cycle7"/>
    <dgm:cxn modelId="{F8F372B1-04B4-534D-8D6C-36CF6A9B9796}" type="presParOf" srcId="{9CF09C9B-C5F6-EC47-8F3C-738DF18D4FF4}" destId="{21B7B14B-F976-1B46-A21A-A543F8614342}" srcOrd="26" destOrd="0" presId="urn:microsoft.com/office/officeart/2005/8/layout/cycle7"/>
    <dgm:cxn modelId="{748D4072-8CE4-3D4D-A9BB-A50B5A0E5A25}" type="presParOf" srcId="{9CF09C9B-C5F6-EC47-8F3C-738DF18D4FF4}" destId="{737282F7-FFA4-EF41-BF72-8B320F188D56}" srcOrd="27" destOrd="0" presId="urn:microsoft.com/office/officeart/2005/8/layout/cycle7"/>
    <dgm:cxn modelId="{741276C2-2379-7043-AE1F-4301230739D5}" type="presParOf" srcId="{737282F7-FFA4-EF41-BF72-8B320F188D56}" destId="{29865FAF-1930-A74A-8F10-7DA4C1A3F4D8}" srcOrd="0" destOrd="0" presId="urn:microsoft.com/office/officeart/2005/8/layout/cycle7"/>
    <dgm:cxn modelId="{AC8C0968-5BC3-B44C-8641-95CE6748B6D9}" type="presParOf" srcId="{9CF09C9B-C5F6-EC47-8F3C-738DF18D4FF4}" destId="{E6D4DBF2-1AEF-CA42-B7ED-D67AE3782858}" srcOrd="28" destOrd="0" presId="urn:microsoft.com/office/officeart/2005/8/layout/cycle7"/>
    <dgm:cxn modelId="{F7CECA23-C7E3-DF43-BF0F-DEAD926EBD21}" type="presParOf" srcId="{9CF09C9B-C5F6-EC47-8F3C-738DF18D4FF4}" destId="{45A5DF8D-F87E-4F4B-84C9-B7BA3406FA44}" srcOrd="29" destOrd="0" presId="urn:microsoft.com/office/officeart/2005/8/layout/cycle7"/>
    <dgm:cxn modelId="{717E8D27-C789-8E4F-A056-2087613C8B19}" type="presParOf" srcId="{45A5DF8D-F87E-4F4B-84C9-B7BA3406FA44}" destId="{51810B43-BCFC-0E45-BBF3-9212288D1D88}" srcOrd="0" destOrd="0" presId="urn:microsoft.com/office/officeart/2005/8/layout/cycle7"/>
    <dgm:cxn modelId="{9CD6AC59-786B-6746-AA7A-A9F5B894BDE2}" type="presParOf" srcId="{9CF09C9B-C5F6-EC47-8F3C-738DF18D4FF4}" destId="{E0E17D91-B111-0548-8C19-3475952A657D}" srcOrd="30" destOrd="0" presId="urn:microsoft.com/office/officeart/2005/8/layout/cycle7"/>
    <dgm:cxn modelId="{AFA92253-E10B-B04D-88B3-D1A39290C584}" type="presParOf" srcId="{9CF09C9B-C5F6-EC47-8F3C-738DF18D4FF4}" destId="{3E8C22DD-66E0-1A49-BD09-A1F370790E21}" srcOrd="31" destOrd="0" presId="urn:microsoft.com/office/officeart/2005/8/layout/cycle7"/>
    <dgm:cxn modelId="{AADB8D71-618D-5B42-8C4B-958BEFFEDE3E}" type="presParOf" srcId="{3E8C22DD-66E0-1A49-BD09-A1F370790E21}" destId="{14D1C5A9-33D5-FB4F-96EA-6C2C1274DE1A}" srcOrd="0" destOrd="0" presId="urn:microsoft.com/office/officeart/2005/8/layout/cycle7"/>
    <dgm:cxn modelId="{7CD87531-3E5E-8842-AA89-7EC09CC48BBC}" type="presParOf" srcId="{9CF09C9B-C5F6-EC47-8F3C-738DF18D4FF4}" destId="{56FDB8BA-19E3-6840-82F2-2D9E7FC481F5}" srcOrd="32" destOrd="0" presId="urn:microsoft.com/office/officeart/2005/8/layout/cycle7"/>
    <dgm:cxn modelId="{FB1F1FFA-19F5-E142-903D-E36D96E7FFA5}" type="presParOf" srcId="{9CF09C9B-C5F6-EC47-8F3C-738DF18D4FF4}" destId="{5A8AE1C8-086D-9743-BF35-A38BCF15E4A9}" srcOrd="33" destOrd="0" presId="urn:microsoft.com/office/officeart/2005/8/layout/cycle7"/>
    <dgm:cxn modelId="{ADC27514-FED2-3649-AC05-F75ADC8740F5}" type="presParOf" srcId="{5A8AE1C8-086D-9743-BF35-A38BCF15E4A9}" destId="{4B8401F7-0E31-CA42-9AD6-47CD87C10935}" srcOrd="0" destOrd="0" presId="urn:microsoft.com/office/officeart/2005/8/layout/cycle7"/>
    <dgm:cxn modelId="{0C2044E8-6A5C-4544-990A-2359750FD73D}" type="presParOf" srcId="{9CF09C9B-C5F6-EC47-8F3C-738DF18D4FF4}" destId="{34123CA2-A157-9148-9F5E-B903163A746E}" srcOrd="34" destOrd="0" presId="urn:microsoft.com/office/officeart/2005/8/layout/cycle7"/>
    <dgm:cxn modelId="{8009B58A-CDA3-724B-8F8B-2B82D00FD630}" type="presParOf" srcId="{9CF09C9B-C5F6-EC47-8F3C-738DF18D4FF4}" destId="{94E91E90-C4EC-6A48-B743-85208876676A}" srcOrd="35" destOrd="0" presId="urn:microsoft.com/office/officeart/2005/8/layout/cycle7"/>
    <dgm:cxn modelId="{2025E656-8F64-774E-B57B-2FC04BBBC8DC}"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90906E-790B-0E4B-89FE-B90251DDBAFE}" type="doc">
      <dgm:prSet loTypeId="urn:microsoft.com/office/officeart/2005/8/layout/cycle7" loCatId="" qsTypeId="urn:microsoft.com/office/officeart/2005/8/quickstyle/simple2" qsCatId="simple" csTypeId="urn:microsoft.com/office/officeart/2005/8/colors/accent1_2" csCatId="accent1" phldr="1"/>
      <dgm:spPr/>
      <dgm:t>
        <a:bodyPr/>
        <a:lstStyle/>
        <a:p>
          <a:endParaRPr lang="en-US"/>
        </a:p>
      </dgm:t>
    </dgm:pt>
    <dgm:pt modelId="{15B7B27B-A672-044D-A483-5E5B1B188FBC}">
      <dgm:prSet phldrT="[Text]"/>
      <dgm:spPr/>
      <dgm:t>
        <a:bodyPr/>
        <a:lstStyle/>
        <a:p>
          <a:r>
            <a:rPr lang="en-US" dirty="0"/>
            <a:t>Once</a:t>
          </a:r>
        </a:p>
      </dgm:t>
    </dgm:pt>
    <dgm:pt modelId="{896BDA33-9DCC-E244-80CF-B43C941A2B45}" type="parTrans" cxnId="{0041D4FF-0FFC-3944-8D06-776C74E474BD}">
      <dgm:prSet/>
      <dgm:spPr/>
      <dgm:t>
        <a:bodyPr/>
        <a:lstStyle/>
        <a:p>
          <a:endParaRPr lang="en-US"/>
        </a:p>
      </dgm:t>
    </dgm:pt>
    <dgm:pt modelId="{4C76F8EB-327B-2E42-85AE-E4A3A93DC2EC}" type="sibTrans" cxnId="{0041D4FF-0FFC-3944-8D06-776C74E474BD}">
      <dgm:prSet/>
      <dgm:spPr/>
      <dgm:t>
        <a:bodyPr/>
        <a:lstStyle/>
        <a:p>
          <a:endParaRPr lang="en-US"/>
        </a:p>
      </dgm:t>
    </dgm:pt>
    <dgm:pt modelId="{05EA1255-F1C2-1C47-81F9-5EECFC9BFC7B}">
      <dgm:prSet phldrT="[Text]"/>
      <dgm:spPr/>
      <dgm:t>
        <a:bodyPr/>
        <a:lstStyle/>
        <a:p>
          <a:r>
            <a:rPr lang="en-US" dirty="0"/>
            <a:t>upon</a:t>
          </a:r>
        </a:p>
      </dgm:t>
    </dgm:pt>
    <dgm:pt modelId="{B2ACE5C4-5D41-B94B-946F-507E6DAD860C}" type="parTrans" cxnId="{BB1704A5-171B-A84A-88AD-05AB261842B3}">
      <dgm:prSet/>
      <dgm:spPr/>
      <dgm:t>
        <a:bodyPr/>
        <a:lstStyle/>
        <a:p>
          <a:endParaRPr lang="en-US"/>
        </a:p>
      </dgm:t>
    </dgm:pt>
    <dgm:pt modelId="{58ED5837-831C-EF4B-B63C-4C34396BC5EA}" type="sibTrans" cxnId="{BB1704A5-171B-A84A-88AD-05AB261842B3}">
      <dgm:prSet/>
      <dgm:spPr/>
      <dgm:t>
        <a:bodyPr/>
        <a:lstStyle/>
        <a:p>
          <a:endParaRPr lang="en-US"/>
        </a:p>
      </dgm:t>
    </dgm:pt>
    <dgm:pt modelId="{F783C6F6-7B59-C441-A12B-EC462F8063B2}">
      <dgm:prSet phldrT="[Text]"/>
      <dgm:spPr/>
      <dgm:t>
        <a:bodyPr/>
        <a:lstStyle/>
        <a:p>
          <a:r>
            <a:rPr lang="en-US" dirty="0"/>
            <a:t>a</a:t>
          </a:r>
        </a:p>
      </dgm:t>
    </dgm:pt>
    <dgm:pt modelId="{8AD20D54-9725-6044-996F-6C29D2186078}" type="parTrans" cxnId="{D69A97D3-22D4-884D-9E89-A71A0576ED3A}">
      <dgm:prSet/>
      <dgm:spPr/>
      <dgm:t>
        <a:bodyPr/>
        <a:lstStyle/>
        <a:p>
          <a:endParaRPr lang="en-US"/>
        </a:p>
      </dgm:t>
    </dgm:pt>
    <dgm:pt modelId="{8519783E-9672-B044-AF5B-82805BA037E6}" type="sibTrans" cxnId="{D69A97D3-22D4-884D-9E89-A71A0576ED3A}">
      <dgm:prSet/>
      <dgm:spPr/>
      <dgm:t>
        <a:bodyPr/>
        <a:lstStyle/>
        <a:p>
          <a:endParaRPr lang="en-US"/>
        </a:p>
      </dgm:t>
    </dgm:pt>
    <dgm:pt modelId="{8C909B30-0ACC-0940-A5CA-E29055CB9B5B}">
      <dgm:prSet phldrT="[Text]"/>
      <dgm:spPr/>
      <dgm:t>
        <a:bodyPr/>
        <a:lstStyle/>
        <a:p>
          <a:r>
            <a:rPr lang="en-US" dirty="0"/>
            <a:t>time</a:t>
          </a:r>
        </a:p>
      </dgm:t>
    </dgm:pt>
    <dgm:pt modelId="{3A8995B7-28AB-4A4A-A4F8-DB3B950EDC20}" type="parTrans" cxnId="{76A4410E-EE2C-FB48-8D69-17B4E48B4110}">
      <dgm:prSet/>
      <dgm:spPr/>
      <dgm:t>
        <a:bodyPr/>
        <a:lstStyle/>
        <a:p>
          <a:endParaRPr lang="en-US"/>
        </a:p>
      </dgm:t>
    </dgm:pt>
    <dgm:pt modelId="{BE8200A6-4706-A54D-BFB6-F5B2990BD77A}" type="sibTrans" cxnId="{76A4410E-EE2C-FB48-8D69-17B4E48B4110}">
      <dgm:prSet/>
      <dgm:spPr/>
      <dgm:t>
        <a:bodyPr/>
        <a:lstStyle/>
        <a:p>
          <a:endParaRPr lang="en-US"/>
        </a:p>
      </dgm:t>
    </dgm:pt>
    <dgm:pt modelId="{652BA079-7DF5-6D44-B72F-C54D9DDA66A2}">
      <dgm:prSet phldrT="[Text]"/>
      <dgm:spPr/>
      <dgm:t>
        <a:bodyPr/>
        <a:lstStyle/>
        <a:p>
          <a:r>
            <a:rPr lang="en-US" dirty="0"/>
            <a:t>the </a:t>
          </a:r>
        </a:p>
      </dgm:t>
    </dgm:pt>
    <dgm:pt modelId="{92147D37-E1E5-A145-931E-1B406DBD682F}" type="parTrans" cxnId="{823A636C-7893-3440-9A88-E0D06059F647}">
      <dgm:prSet/>
      <dgm:spPr/>
      <dgm:t>
        <a:bodyPr/>
        <a:lstStyle/>
        <a:p>
          <a:endParaRPr lang="en-US"/>
        </a:p>
      </dgm:t>
    </dgm:pt>
    <dgm:pt modelId="{F956CF8C-2F10-6B43-9408-B8ED37B4C298}" type="sibTrans" cxnId="{823A636C-7893-3440-9A88-E0D06059F647}">
      <dgm:prSet/>
      <dgm:spPr/>
      <dgm:t>
        <a:bodyPr/>
        <a:lstStyle/>
        <a:p>
          <a:endParaRPr lang="en-US"/>
        </a:p>
      </dgm:t>
    </dgm:pt>
    <dgm:pt modelId="{875098DB-265E-7A47-97C0-A8A358C496C1}">
      <dgm:prSet phldrT="[Text]"/>
      <dgm:spPr/>
      <dgm:t>
        <a:bodyPr/>
        <a:lstStyle/>
        <a:p>
          <a:r>
            <a:rPr lang="en-US" dirty="0"/>
            <a:t>world</a:t>
          </a:r>
        </a:p>
      </dgm:t>
    </dgm:pt>
    <dgm:pt modelId="{AC69EAAC-099B-8243-A781-051E4743E8C4}" type="parTrans" cxnId="{E68DB72D-B989-4A41-B180-17F85901F641}">
      <dgm:prSet/>
      <dgm:spPr/>
      <dgm:t>
        <a:bodyPr/>
        <a:lstStyle/>
        <a:p>
          <a:endParaRPr lang="en-US"/>
        </a:p>
      </dgm:t>
    </dgm:pt>
    <dgm:pt modelId="{2690250F-4FCD-4F4B-903F-783155AB9393}" type="sibTrans" cxnId="{E68DB72D-B989-4A41-B180-17F85901F641}">
      <dgm:prSet/>
      <dgm:spPr/>
      <dgm:t>
        <a:bodyPr/>
        <a:lstStyle/>
        <a:p>
          <a:endParaRPr lang="en-US"/>
        </a:p>
      </dgm:t>
    </dgm:pt>
    <dgm:pt modelId="{2F8A0AB7-016A-6641-8E62-A8D83E3EFBD0}">
      <dgm:prSet phldrT="[Text]"/>
      <dgm:spPr/>
      <dgm:t>
        <a:bodyPr/>
        <a:lstStyle/>
        <a:p>
          <a:r>
            <a:rPr lang="en-US" dirty="0"/>
            <a:t>was </a:t>
          </a:r>
        </a:p>
      </dgm:t>
    </dgm:pt>
    <dgm:pt modelId="{ABC72FCD-3C4E-794D-8206-6C329E1C2397}" type="parTrans" cxnId="{251A774F-90FF-AB43-90A9-DDF869251065}">
      <dgm:prSet/>
      <dgm:spPr/>
      <dgm:t>
        <a:bodyPr/>
        <a:lstStyle/>
        <a:p>
          <a:endParaRPr lang="en-US"/>
        </a:p>
      </dgm:t>
    </dgm:pt>
    <dgm:pt modelId="{7D946C0B-29BC-9841-9A14-853E2702A59B}" type="sibTrans" cxnId="{251A774F-90FF-AB43-90A9-DDF869251065}">
      <dgm:prSet/>
      <dgm:spPr/>
      <dgm:t>
        <a:bodyPr/>
        <a:lstStyle/>
        <a:p>
          <a:endParaRPr lang="en-US"/>
        </a:p>
      </dgm:t>
    </dgm:pt>
    <dgm:pt modelId="{0061358D-36BC-4241-8245-755F8B9DDECB}">
      <dgm:prSet phldrT="[Text]"/>
      <dgm:spPr/>
      <dgm:t>
        <a:bodyPr/>
        <a:lstStyle/>
        <a:p>
          <a:r>
            <a:rPr lang="en-US" dirty="0"/>
            <a:t>round</a:t>
          </a:r>
        </a:p>
      </dgm:t>
    </dgm:pt>
    <dgm:pt modelId="{F2417B80-1CD1-ED44-9B49-F72EE3F58425}" type="parTrans" cxnId="{8C13DE51-3A60-1742-AFBA-46FA87FEBF75}">
      <dgm:prSet/>
      <dgm:spPr/>
      <dgm:t>
        <a:bodyPr/>
        <a:lstStyle/>
        <a:p>
          <a:endParaRPr lang="en-US"/>
        </a:p>
      </dgm:t>
    </dgm:pt>
    <dgm:pt modelId="{4397C5EE-B4FB-914E-8EEB-71EA4A9AF252}" type="sibTrans" cxnId="{8C13DE51-3A60-1742-AFBA-46FA87FEBF75}">
      <dgm:prSet/>
      <dgm:spPr/>
      <dgm:t>
        <a:bodyPr/>
        <a:lstStyle/>
        <a:p>
          <a:endParaRPr lang="en-US"/>
        </a:p>
      </dgm:t>
    </dgm:pt>
    <dgm:pt modelId="{33420DDF-823A-0340-BFCE-26DE9DD82DC7}">
      <dgm:prSet phldrT="[Text]"/>
      <dgm:spPr/>
      <dgm:t>
        <a:bodyPr/>
        <a:lstStyle/>
        <a:p>
          <a:r>
            <a:rPr lang="en-US" dirty="0"/>
            <a:t>and </a:t>
          </a:r>
        </a:p>
      </dgm:t>
    </dgm:pt>
    <dgm:pt modelId="{59BCB266-325D-524D-9D89-4810A5414089}" type="parTrans" cxnId="{625E802C-2CCF-D549-A162-30E8055CF02B}">
      <dgm:prSet/>
      <dgm:spPr/>
      <dgm:t>
        <a:bodyPr/>
        <a:lstStyle/>
        <a:p>
          <a:endParaRPr lang="en-US"/>
        </a:p>
      </dgm:t>
    </dgm:pt>
    <dgm:pt modelId="{B3EEE1B4-DCA0-1B40-95A8-061D26508773}" type="sibTrans" cxnId="{625E802C-2CCF-D549-A162-30E8055CF02B}">
      <dgm:prSet/>
      <dgm:spPr/>
      <dgm:t>
        <a:bodyPr/>
        <a:lstStyle/>
        <a:p>
          <a:endParaRPr lang="en-US"/>
        </a:p>
      </dgm:t>
    </dgm:pt>
    <dgm:pt modelId="{35A99BC8-3BFA-004D-AF11-55E9B4DD95E5}">
      <dgm:prSet phldrT="[Text]"/>
      <dgm:spPr/>
      <dgm:t>
        <a:bodyPr/>
        <a:lstStyle/>
        <a:p>
          <a:r>
            <a:rPr lang="en-US" dirty="0"/>
            <a:t>you </a:t>
          </a:r>
        </a:p>
      </dgm:t>
    </dgm:pt>
    <dgm:pt modelId="{833BB5C5-B0BD-2646-A294-FF829B5A63BF}" type="parTrans" cxnId="{47844A67-D591-1C4F-868E-E998CE53B100}">
      <dgm:prSet/>
      <dgm:spPr/>
      <dgm:t>
        <a:bodyPr/>
        <a:lstStyle/>
        <a:p>
          <a:endParaRPr lang="en-US"/>
        </a:p>
      </dgm:t>
    </dgm:pt>
    <dgm:pt modelId="{A8011CFD-88A9-AA4A-91D1-AEAE1FDC414E}" type="sibTrans" cxnId="{47844A67-D591-1C4F-868E-E998CE53B100}">
      <dgm:prSet/>
      <dgm:spPr/>
      <dgm:t>
        <a:bodyPr/>
        <a:lstStyle/>
        <a:p>
          <a:endParaRPr lang="en-US"/>
        </a:p>
      </dgm:t>
    </dgm:pt>
    <dgm:pt modelId="{F2A3184D-79D1-2549-9EF3-9AED348B4E38}">
      <dgm:prSet phldrT="[Text]"/>
      <dgm:spPr/>
      <dgm:t>
        <a:bodyPr/>
        <a:lstStyle/>
        <a:p>
          <a:r>
            <a:rPr lang="en-US" dirty="0"/>
            <a:t>could</a:t>
          </a:r>
        </a:p>
      </dgm:t>
    </dgm:pt>
    <dgm:pt modelId="{C3BF7485-A7D5-FB4C-B69E-0032B40200DC}" type="parTrans" cxnId="{9B9F7F6D-A51B-D342-8FAE-1F5017EBE75D}">
      <dgm:prSet/>
      <dgm:spPr/>
      <dgm:t>
        <a:bodyPr/>
        <a:lstStyle/>
        <a:p>
          <a:endParaRPr lang="en-US"/>
        </a:p>
      </dgm:t>
    </dgm:pt>
    <dgm:pt modelId="{DEAF5423-42BA-5E4C-AEC0-4221A196DE03}" type="sibTrans" cxnId="{9B9F7F6D-A51B-D342-8FAE-1F5017EBE75D}">
      <dgm:prSet/>
      <dgm:spPr/>
      <dgm:t>
        <a:bodyPr/>
        <a:lstStyle/>
        <a:p>
          <a:endParaRPr lang="en-US"/>
        </a:p>
      </dgm:t>
    </dgm:pt>
    <dgm:pt modelId="{39103938-E4A5-2D4C-836A-BEE71281F372}">
      <dgm:prSet phldrT="[Text]"/>
      <dgm:spPr/>
      <dgm:t>
        <a:bodyPr/>
        <a:lstStyle/>
        <a:p>
          <a:r>
            <a:rPr lang="en-US" dirty="0"/>
            <a:t>go </a:t>
          </a:r>
        </a:p>
      </dgm:t>
    </dgm:pt>
    <dgm:pt modelId="{B35C95CC-6EE9-A940-9474-C01E6F406FF8}" type="parTrans" cxnId="{37C72736-7D65-5240-BD3D-6A3031D2BD1E}">
      <dgm:prSet/>
      <dgm:spPr/>
      <dgm:t>
        <a:bodyPr/>
        <a:lstStyle/>
        <a:p>
          <a:endParaRPr lang="en-US"/>
        </a:p>
      </dgm:t>
    </dgm:pt>
    <dgm:pt modelId="{4A797CA9-3315-544F-A713-11BA02F2C9B0}" type="sibTrans" cxnId="{37C72736-7D65-5240-BD3D-6A3031D2BD1E}">
      <dgm:prSet/>
      <dgm:spPr/>
      <dgm:t>
        <a:bodyPr/>
        <a:lstStyle/>
        <a:p>
          <a:endParaRPr lang="en-US"/>
        </a:p>
      </dgm:t>
    </dgm:pt>
    <dgm:pt modelId="{649AA581-9F3F-664F-BEE4-94258E89B11D}">
      <dgm:prSet phldrT="[Text]"/>
      <dgm:spPr/>
      <dgm:t>
        <a:bodyPr/>
        <a:lstStyle/>
        <a:p>
          <a:r>
            <a:rPr lang="en-US" dirty="0"/>
            <a:t>on </a:t>
          </a:r>
        </a:p>
      </dgm:t>
    </dgm:pt>
    <dgm:pt modelId="{E3567707-6C1D-FE42-9EC3-28518D9B3A9C}" type="parTrans" cxnId="{321DC969-88CE-8A4D-A5CF-4D799B01B404}">
      <dgm:prSet/>
      <dgm:spPr/>
      <dgm:t>
        <a:bodyPr/>
        <a:lstStyle/>
        <a:p>
          <a:endParaRPr lang="en-US"/>
        </a:p>
      </dgm:t>
    </dgm:pt>
    <dgm:pt modelId="{2DD146EC-62AD-8949-80E0-534187603040}" type="sibTrans" cxnId="{321DC969-88CE-8A4D-A5CF-4D799B01B404}">
      <dgm:prSet/>
      <dgm:spPr/>
      <dgm:t>
        <a:bodyPr/>
        <a:lstStyle/>
        <a:p>
          <a:endParaRPr lang="en-US"/>
        </a:p>
      </dgm:t>
    </dgm:pt>
    <dgm:pt modelId="{D67890BD-B756-3A40-9695-054AEB64D5FD}">
      <dgm:prSet phldrT="[Text]"/>
      <dgm:spPr/>
      <dgm:t>
        <a:bodyPr/>
        <a:lstStyle/>
        <a:p>
          <a:r>
            <a:rPr lang="en-US" dirty="0"/>
            <a:t>it</a:t>
          </a:r>
        </a:p>
      </dgm:t>
    </dgm:pt>
    <dgm:pt modelId="{E92FFF83-C56C-6B4E-BECE-A3DD360A97D4}" type="parTrans" cxnId="{1ECDE989-C3FC-E84C-8D39-E8C133E0AA71}">
      <dgm:prSet/>
      <dgm:spPr/>
      <dgm:t>
        <a:bodyPr/>
        <a:lstStyle/>
        <a:p>
          <a:endParaRPr lang="en-US"/>
        </a:p>
      </dgm:t>
    </dgm:pt>
    <dgm:pt modelId="{5C3874C9-5D98-694D-9123-F6008903BF53}" type="sibTrans" cxnId="{1ECDE989-C3FC-E84C-8D39-E8C133E0AA71}">
      <dgm:prSet/>
      <dgm:spPr/>
      <dgm:t>
        <a:bodyPr/>
        <a:lstStyle/>
        <a:p>
          <a:endParaRPr lang="en-US"/>
        </a:p>
      </dgm:t>
    </dgm:pt>
    <dgm:pt modelId="{E179C681-8CFD-6A41-96B6-5A94F704E661}">
      <dgm:prSet phldrT="[Text]"/>
      <dgm:spPr/>
      <dgm:t>
        <a:bodyPr/>
        <a:lstStyle/>
        <a:p>
          <a:r>
            <a:rPr lang="en-US" dirty="0"/>
            <a:t>around</a:t>
          </a:r>
        </a:p>
      </dgm:t>
    </dgm:pt>
    <dgm:pt modelId="{B33B5A33-2812-1F40-A738-4EB6FCFEC731}" type="parTrans" cxnId="{955FC5C0-C4E9-9D40-A841-BF6887D3651A}">
      <dgm:prSet/>
      <dgm:spPr/>
      <dgm:t>
        <a:bodyPr/>
        <a:lstStyle/>
        <a:p>
          <a:endParaRPr lang="en-US"/>
        </a:p>
      </dgm:t>
    </dgm:pt>
    <dgm:pt modelId="{6D1DD752-B5D4-EB49-B4EF-4EAC191EE270}" type="sibTrans" cxnId="{955FC5C0-C4E9-9D40-A841-BF6887D3651A}">
      <dgm:prSet/>
      <dgm:spPr/>
      <dgm:t>
        <a:bodyPr/>
        <a:lstStyle/>
        <a:p>
          <a:endParaRPr lang="en-US"/>
        </a:p>
      </dgm:t>
    </dgm:pt>
    <dgm:pt modelId="{262E4E40-4910-8E4E-A001-1961D48FB348}">
      <dgm:prSet phldrT="[Text]"/>
      <dgm:spPr/>
      <dgm:t>
        <a:bodyPr/>
        <a:lstStyle/>
        <a:p>
          <a:r>
            <a:rPr lang="en-US" dirty="0"/>
            <a:t>and </a:t>
          </a:r>
        </a:p>
      </dgm:t>
    </dgm:pt>
    <dgm:pt modelId="{8411E510-243A-A74D-9F99-FBB3564FF786}" type="parTrans" cxnId="{9147E6A5-4AF9-DB4C-89E1-867FBB5BC9D0}">
      <dgm:prSet/>
      <dgm:spPr/>
      <dgm:t>
        <a:bodyPr/>
        <a:lstStyle/>
        <a:p>
          <a:endParaRPr lang="en-US"/>
        </a:p>
      </dgm:t>
    </dgm:pt>
    <dgm:pt modelId="{33A44CA5-E9DE-854B-88A0-099E188098DD}" type="sibTrans" cxnId="{9147E6A5-4AF9-DB4C-89E1-867FBB5BC9D0}">
      <dgm:prSet/>
      <dgm:spPr/>
      <dgm:t>
        <a:bodyPr/>
        <a:lstStyle/>
        <a:p>
          <a:endParaRPr lang="en-US"/>
        </a:p>
      </dgm:t>
    </dgm:pt>
    <dgm:pt modelId="{AE6E24A3-2011-3B40-BE73-63D0103271DB}">
      <dgm:prSet phldrT="[Text]"/>
      <dgm:spPr/>
      <dgm:t>
        <a:bodyPr/>
        <a:lstStyle/>
        <a:p>
          <a:r>
            <a:rPr lang="en-US" dirty="0"/>
            <a:t>around</a:t>
          </a:r>
        </a:p>
      </dgm:t>
    </dgm:pt>
    <dgm:pt modelId="{993302F4-6300-CF47-BE19-C71E36A5B05B}" type="parTrans" cxnId="{1F4A497F-F673-2E4A-8E37-E409B623E948}">
      <dgm:prSet/>
      <dgm:spPr/>
      <dgm:t>
        <a:bodyPr/>
        <a:lstStyle/>
        <a:p>
          <a:endParaRPr lang="en-US"/>
        </a:p>
      </dgm:t>
    </dgm:pt>
    <dgm:pt modelId="{ACDA8AAB-E7E2-C94B-B4D0-742E6D1ED18C}" type="sibTrans" cxnId="{1F4A497F-F673-2E4A-8E37-E409B623E948}">
      <dgm:prSet/>
      <dgm:spPr/>
      <dgm:t>
        <a:bodyPr/>
        <a:lstStyle/>
        <a:p>
          <a:endParaRPr lang="en-US"/>
        </a:p>
      </dgm:t>
    </dgm:pt>
    <dgm:pt modelId="{FADBB098-75C7-8B4A-B822-79B897496666}">
      <dgm:prSet phldrT="[Text]"/>
      <dgm:spPr/>
      <dgm:t>
        <a:bodyPr/>
        <a:lstStyle/>
        <a:p>
          <a:r>
            <a:rPr lang="en-US" dirty="0"/>
            <a:t>.</a:t>
          </a:r>
        </a:p>
      </dgm:t>
    </dgm:pt>
    <dgm:pt modelId="{427E36AA-5A6A-C54C-B8FE-FFD853A1DA3C}" type="parTrans" cxnId="{007C66C5-BE0D-204C-AAAD-69CBAE759E8B}">
      <dgm:prSet/>
      <dgm:spPr/>
      <dgm:t>
        <a:bodyPr/>
        <a:lstStyle/>
        <a:p>
          <a:endParaRPr lang="en-US"/>
        </a:p>
      </dgm:t>
    </dgm:pt>
    <dgm:pt modelId="{A186DE56-5AC7-4045-AAE3-8600F6F5E12F}" type="sibTrans" cxnId="{007C66C5-BE0D-204C-AAAD-69CBAE759E8B}">
      <dgm:prSet/>
      <dgm:spPr/>
      <dgm:t>
        <a:bodyPr/>
        <a:lstStyle/>
        <a:p>
          <a:endParaRPr lang="en-US"/>
        </a:p>
      </dgm:t>
    </dgm:pt>
    <dgm:pt modelId="{9CF09C9B-C5F6-EC47-8F3C-738DF18D4FF4}" type="pres">
      <dgm:prSet presAssocID="{F490906E-790B-0E4B-89FE-B90251DDBAFE}" presName="Name0" presStyleCnt="0">
        <dgm:presLayoutVars>
          <dgm:dir/>
          <dgm:resizeHandles val="exact"/>
        </dgm:presLayoutVars>
      </dgm:prSet>
      <dgm:spPr/>
    </dgm:pt>
    <dgm:pt modelId="{276A5933-C40B-CF49-95A5-24FE94369FF8}" type="pres">
      <dgm:prSet presAssocID="{15B7B27B-A672-044D-A483-5E5B1B188FBC}" presName="node" presStyleLbl="node1" presStyleIdx="0" presStyleCnt="18">
        <dgm:presLayoutVars>
          <dgm:bulletEnabled val="1"/>
        </dgm:presLayoutVars>
      </dgm:prSet>
      <dgm:spPr/>
    </dgm:pt>
    <dgm:pt modelId="{9596F7EB-0527-CF49-8A04-CBA85B23548E}" type="pres">
      <dgm:prSet presAssocID="{4C76F8EB-327B-2E42-85AE-E4A3A93DC2EC}" presName="sibTrans" presStyleLbl="sibTrans2D1" presStyleIdx="0" presStyleCnt="18"/>
      <dgm:spPr/>
    </dgm:pt>
    <dgm:pt modelId="{C502D618-155D-194B-AFE9-FAF25A5570DD}" type="pres">
      <dgm:prSet presAssocID="{4C76F8EB-327B-2E42-85AE-E4A3A93DC2EC}" presName="connectorText" presStyleLbl="sibTrans2D1" presStyleIdx="0" presStyleCnt="18"/>
      <dgm:spPr/>
    </dgm:pt>
    <dgm:pt modelId="{AF0570E3-B73E-734E-945B-7C79FB5BEA4E}" type="pres">
      <dgm:prSet presAssocID="{05EA1255-F1C2-1C47-81F9-5EECFC9BFC7B}" presName="node" presStyleLbl="node1" presStyleIdx="1" presStyleCnt="18">
        <dgm:presLayoutVars>
          <dgm:bulletEnabled val="1"/>
        </dgm:presLayoutVars>
      </dgm:prSet>
      <dgm:spPr/>
    </dgm:pt>
    <dgm:pt modelId="{5C6937B9-32EC-E24C-AF76-C16FAA20D6DF}" type="pres">
      <dgm:prSet presAssocID="{58ED5837-831C-EF4B-B63C-4C34396BC5EA}" presName="sibTrans" presStyleLbl="sibTrans2D1" presStyleIdx="1" presStyleCnt="18"/>
      <dgm:spPr/>
    </dgm:pt>
    <dgm:pt modelId="{E614E17C-0F8A-4B41-9AC5-959E4BA73F60}" type="pres">
      <dgm:prSet presAssocID="{58ED5837-831C-EF4B-B63C-4C34396BC5EA}" presName="connectorText" presStyleLbl="sibTrans2D1" presStyleIdx="1" presStyleCnt="18"/>
      <dgm:spPr/>
    </dgm:pt>
    <dgm:pt modelId="{E614AA27-2D04-4D4B-B7E7-320228AC83D5}" type="pres">
      <dgm:prSet presAssocID="{F783C6F6-7B59-C441-A12B-EC462F8063B2}" presName="node" presStyleLbl="node1" presStyleIdx="2" presStyleCnt="18">
        <dgm:presLayoutVars>
          <dgm:bulletEnabled val="1"/>
        </dgm:presLayoutVars>
      </dgm:prSet>
      <dgm:spPr/>
    </dgm:pt>
    <dgm:pt modelId="{2D169ED5-038D-B041-B354-0203A5B8CBAC}" type="pres">
      <dgm:prSet presAssocID="{8519783E-9672-B044-AF5B-82805BA037E6}" presName="sibTrans" presStyleLbl="sibTrans2D1" presStyleIdx="2" presStyleCnt="18"/>
      <dgm:spPr/>
    </dgm:pt>
    <dgm:pt modelId="{05DE5953-5C4C-9141-8BA4-F25D2914A2E5}" type="pres">
      <dgm:prSet presAssocID="{8519783E-9672-B044-AF5B-82805BA037E6}" presName="connectorText" presStyleLbl="sibTrans2D1" presStyleIdx="2" presStyleCnt="18"/>
      <dgm:spPr/>
    </dgm:pt>
    <dgm:pt modelId="{EC89440E-4E7F-8E48-A782-D8770684AF81}" type="pres">
      <dgm:prSet presAssocID="{8C909B30-0ACC-0940-A5CA-E29055CB9B5B}" presName="node" presStyleLbl="node1" presStyleIdx="3" presStyleCnt="18">
        <dgm:presLayoutVars>
          <dgm:bulletEnabled val="1"/>
        </dgm:presLayoutVars>
      </dgm:prSet>
      <dgm:spPr/>
    </dgm:pt>
    <dgm:pt modelId="{05ACB61F-555C-F446-B54C-717BDF505DD1}" type="pres">
      <dgm:prSet presAssocID="{BE8200A6-4706-A54D-BFB6-F5B2990BD77A}" presName="sibTrans" presStyleLbl="sibTrans2D1" presStyleIdx="3" presStyleCnt="18"/>
      <dgm:spPr/>
    </dgm:pt>
    <dgm:pt modelId="{4486743D-C61D-D249-8CAA-29DFB9BAFF95}" type="pres">
      <dgm:prSet presAssocID="{BE8200A6-4706-A54D-BFB6-F5B2990BD77A}" presName="connectorText" presStyleLbl="sibTrans2D1" presStyleIdx="3" presStyleCnt="18"/>
      <dgm:spPr/>
    </dgm:pt>
    <dgm:pt modelId="{A1C82535-BC7B-494F-94E2-AB6557AD1C99}" type="pres">
      <dgm:prSet presAssocID="{652BA079-7DF5-6D44-B72F-C54D9DDA66A2}" presName="node" presStyleLbl="node1" presStyleIdx="4" presStyleCnt="18">
        <dgm:presLayoutVars>
          <dgm:bulletEnabled val="1"/>
        </dgm:presLayoutVars>
      </dgm:prSet>
      <dgm:spPr/>
    </dgm:pt>
    <dgm:pt modelId="{CF89C8BA-84EC-9E49-996B-70CD328512FC}" type="pres">
      <dgm:prSet presAssocID="{F956CF8C-2F10-6B43-9408-B8ED37B4C298}" presName="sibTrans" presStyleLbl="sibTrans2D1" presStyleIdx="4" presStyleCnt="18"/>
      <dgm:spPr/>
    </dgm:pt>
    <dgm:pt modelId="{7CC47138-AC59-4F45-AEB0-2767750E619B}" type="pres">
      <dgm:prSet presAssocID="{F956CF8C-2F10-6B43-9408-B8ED37B4C298}" presName="connectorText" presStyleLbl="sibTrans2D1" presStyleIdx="4" presStyleCnt="18"/>
      <dgm:spPr/>
    </dgm:pt>
    <dgm:pt modelId="{BF128DF1-5EF5-1749-AD76-E2D1219010DD}" type="pres">
      <dgm:prSet presAssocID="{875098DB-265E-7A47-97C0-A8A358C496C1}" presName="node" presStyleLbl="node1" presStyleIdx="5" presStyleCnt="18">
        <dgm:presLayoutVars>
          <dgm:bulletEnabled val="1"/>
        </dgm:presLayoutVars>
      </dgm:prSet>
      <dgm:spPr/>
    </dgm:pt>
    <dgm:pt modelId="{6B8BB7B4-3A3E-0240-B1A9-1C9AD05A2607}" type="pres">
      <dgm:prSet presAssocID="{2690250F-4FCD-4F4B-903F-783155AB9393}" presName="sibTrans" presStyleLbl="sibTrans2D1" presStyleIdx="5" presStyleCnt="18"/>
      <dgm:spPr/>
    </dgm:pt>
    <dgm:pt modelId="{AEAB32E7-B8DB-0E40-9ABD-F590F681F5D8}" type="pres">
      <dgm:prSet presAssocID="{2690250F-4FCD-4F4B-903F-783155AB9393}" presName="connectorText" presStyleLbl="sibTrans2D1" presStyleIdx="5" presStyleCnt="18"/>
      <dgm:spPr/>
    </dgm:pt>
    <dgm:pt modelId="{6EB11341-7403-864B-B5A8-88854B74F327}" type="pres">
      <dgm:prSet presAssocID="{2F8A0AB7-016A-6641-8E62-A8D83E3EFBD0}" presName="node" presStyleLbl="node1" presStyleIdx="6" presStyleCnt="18">
        <dgm:presLayoutVars>
          <dgm:bulletEnabled val="1"/>
        </dgm:presLayoutVars>
      </dgm:prSet>
      <dgm:spPr/>
    </dgm:pt>
    <dgm:pt modelId="{C7D2AC32-3556-3946-AE6C-618447B9F0E3}" type="pres">
      <dgm:prSet presAssocID="{7D946C0B-29BC-9841-9A14-853E2702A59B}" presName="sibTrans" presStyleLbl="sibTrans2D1" presStyleIdx="6" presStyleCnt="18"/>
      <dgm:spPr/>
    </dgm:pt>
    <dgm:pt modelId="{159A41A8-2080-4047-838F-7967582430FA}" type="pres">
      <dgm:prSet presAssocID="{7D946C0B-29BC-9841-9A14-853E2702A59B}" presName="connectorText" presStyleLbl="sibTrans2D1" presStyleIdx="6" presStyleCnt="18"/>
      <dgm:spPr/>
    </dgm:pt>
    <dgm:pt modelId="{9BF5D3A9-9DF4-6249-BF9A-9A91DACF4E65}" type="pres">
      <dgm:prSet presAssocID="{0061358D-36BC-4241-8245-755F8B9DDECB}" presName="node" presStyleLbl="node1" presStyleIdx="7" presStyleCnt="18">
        <dgm:presLayoutVars>
          <dgm:bulletEnabled val="1"/>
        </dgm:presLayoutVars>
      </dgm:prSet>
      <dgm:spPr/>
    </dgm:pt>
    <dgm:pt modelId="{EF33AE15-E9CC-B74F-9AA1-C31A90328720}" type="pres">
      <dgm:prSet presAssocID="{4397C5EE-B4FB-914E-8EEB-71EA4A9AF252}" presName="sibTrans" presStyleLbl="sibTrans2D1" presStyleIdx="7" presStyleCnt="18"/>
      <dgm:spPr/>
    </dgm:pt>
    <dgm:pt modelId="{A04C72EC-4802-0F43-A7A0-5D3BED5524E2}" type="pres">
      <dgm:prSet presAssocID="{4397C5EE-B4FB-914E-8EEB-71EA4A9AF252}" presName="connectorText" presStyleLbl="sibTrans2D1" presStyleIdx="7" presStyleCnt="18"/>
      <dgm:spPr/>
    </dgm:pt>
    <dgm:pt modelId="{2C32EA21-7DD2-174C-8F39-AFEAEEA9758F}" type="pres">
      <dgm:prSet presAssocID="{33420DDF-823A-0340-BFCE-26DE9DD82DC7}" presName="node" presStyleLbl="node1" presStyleIdx="8" presStyleCnt="18">
        <dgm:presLayoutVars>
          <dgm:bulletEnabled val="1"/>
        </dgm:presLayoutVars>
      </dgm:prSet>
      <dgm:spPr/>
    </dgm:pt>
    <dgm:pt modelId="{C8FAAE15-A294-364A-86C5-CAB97A28ED26}" type="pres">
      <dgm:prSet presAssocID="{B3EEE1B4-DCA0-1B40-95A8-061D26508773}" presName="sibTrans" presStyleLbl="sibTrans2D1" presStyleIdx="8" presStyleCnt="18"/>
      <dgm:spPr/>
    </dgm:pt>
    <dgm:pt modelId="{C6A0099D-D03E-5C49-A778-11E0E28BB58D}" type="pres">
      <dgm:prSet presAssocID="{B3EEE1B4-DCA0-1B40-95A8-061D26508773}" presName="connectorText" presStyleLbl="sibTrans2D1" presStyleIdx="8" presStyleCnt="18"/>
      <dgm:spPr/>
    </dgm:pt>
    <dgm:pt modelId="{8839C061-C931-4246-80FF-33B37B809DA9}" type="pres">
      <dgm:prSet presAssocID="{35A99BC8-3BFA-004D-AF11-55E9B4DD95E5}" presName="node" presStyleLbl="node1" presStyleIdx="9" presStyleCnt="18">
        <dgm:presLayoutVars>
          <dgm:bulletEnabled val="1"/>
        </dgm:presLayoutVars>
      </dgm:prSet>
      <dgm:spPr/>
    </dgm:pt>
    <dgm:pt modelId="{871A6BBE-0FDE-E840-8946-A6EA393D2EFF}" type="pres">
      <dgm:prSet presAssocID="{A8011CFD-88A9-AA4A-91D1-AEAE1FDC414E}" presName="sibTrans" presStyleLbl="sibTrans2D1" presStyleIdx="9" presStyleCnt="18"/>
      <dgm:spPr/>
    </dgm:pt>
    <dgm:pt modelId="{8CE21FE8-EADA-0943-B8EC-E504BD48A0BF}" type="pres">
      <dgm:prSet presAssocID="{A8011CFD-88A9-AA4A-91D1-AEAE1FDC414E}" presName="connectorText" presStyleLbl="sibTrans2D1" presStyleIdx="9" presStyleCnt="18"/>
      <dgm:spPr/>
    </dgm:pt>
    <dgm:pt modelId="{50C71104-B452-3644-929F-63A966A673B3}" type="pres">
      <dgm:prSet presAssocID="{F2A3184D-79D1-2549-9EF3-9AED348B4E38}" presName="node" presStyleLbl="node1" presStyleIdx="10" presStyleCnt="18">
        <dgm:presLayoutVars>
          <dgm:bulletEnabled val="1"/>
        </dgm:presLayoutVars>
      </dgm:prSet>
      <dgm:spPr/>
    </dgm:pt>
    <dgm:pt modelId="{BCE3E698-8E78-B040-B7E7-ADFEAF2CD378}" type="pres">
      <dgm:prSet presAssocID="{DEAF5423-42BA-5E4C-AEC0-4221A196DE03}" presName="sibTrans" presStyleLbl="sibTrans2D1" presStyleIdx="10" presStyleCnt="18"/>
      <dgm:spPr/>
    </dgm:pt>
    <dgm:pt modelId="{3F50BDD0-F23E-3348-8FCE-DE5005719750}" type="pres">
      <dgm:prSet presAssocID="{DEAF5423-42BA-5E4C-AEC0-4221A196DE03}" presName="connectorText" presStyleLbl="sibTrans2D1" presStyleIdx="10" presStyleCnt="18"/>
      <dgm:spPr/>
    </dgm:pt>
    <dgm:pt modelId="{E9848799-8837-5247-A55B-D7C4D7DC43FF}" type="pres">
      <dgm:prSet presAssocID="{39103938-E4A5-2D4C-836A-BEE71281F372}" presName="node" presStyleLbl="node1" presStyleIdx="11" presStyleCnt="18">
        <dgm:presLayoutVars>
          <dgm:bulletEnabled val="1"/>
        </dgm:presLayoutVars>
      </dgm:prSet>
      <dgm:spPr/>
    </dgm:pt>
    <dgm:pt modelId="{A2100EDD-38CE-7E4A-8226-94FE5573F6DE}" type="pres">
      <dgm:prSet presAssocID="{4A797CA9-3315-544F-A713-11BA02F2C9B0}" presName="sibTrans" presStyleLbl="sibTrans2D1" presStyleIdx="11" presStyleCnt="18"/>
      <dgm:spPr/>
    </dgm:pt>
    <dgm:pt modelId="{19EA51CA-6428-D240-B91C-76393928B0CA}" type="pres">
      <dgm:prSet presAssocID="{4A797CA9-3315-544F-A713-11BA02F2C9B0}" presName="connectorText" presStyleLbl="sibTrans2D1" presStyleIdx="11" presStyleCnt="18"/>
      <dgm:spPr/>
    </dgm:pt>
    <dgm:pt modelId="{7DA1CFB6-4686-CD46-924A-71DD7FB99733}" type="pres">
      <dgm:prSet presAssocID="{649AA581-9F3F-664F-BEE4-94258E89B11D}" presName="node" presStyleLbl="node1" presStyleIdx="12" presStyleCnt="18">
        <dgm:presLayoutVars>
          <dgm:bulletEnabled val="1"/>
        </dgm:presLayoutVars>
      </dgm:prSet>
      <dgm:spPr/>
    </dgm:pt>
    <dgm:pt modelId="{F6E46372-A4C2-944C-AC96-2B8613CDE9C1}" type="pres">
      <dgm:prSet presAssocID="{2DD146EC-62AD-8949-80E0-534187603040}" presName="sibTrans" presStyleLbl="sibTrans2D1" presStyleIdx="12" presStyleCnt="18"/>
      <dgm:spPr/>
    </dgm:pt>
    <dgm:pt modelId="{5239FA44-E00D-2D47-81F4-B19E610A4686}" type="pres">
      <dgm:prSet presAssocID="{2DD146EC-62AD-8949-80E0-534187603040}" presName="connectorText" presStyleLbl="sibTrans2D1" presStyleIdx="12" presStyleCnt="18"/>
      <dgm:spPr/>
    </dgm:pt>
    <dgm:pt modelId="{21B7B14B-F976-1B46-A21A-A543F8614342}" type="pres">
      <dgm:prSet presAssocID="{D67890BD-B756-3A40-9695-054AEB64D5FD}" presName="node" presStyleLbl="node1" presStyleIdx="13" presStyleCnt="18">
        <dgm:presLayoutVars>
          <dgm:bulletEnabled val="1"/>
        </dgm:presLayoutVars>
      </dgm:prSet>
      <dgm:spPr/>
    </dgm:pt>
    <dgm:pt modelId="{737282F7-FFA4-EF41-BF72-8B320F188D56}" type="pres">
      <dgm:prSet presAssocID="{5C3874C9-5D98-694D-9123-F6008903BF53}" presName="sibTrans" presStyleLbl="sibTrans2D1" presStyleIdx="13" presStyleCnt="18"/>
      <dgm:spPr/>
    </dgm:pt>
    <dgm:pt modelId="{29865FAF-1930-A74A-8F10-7DA4C1A3F4D8}" type="pres">
      <dgm:prSet presAssocID="{5C3874C9-5D98-694D-9123-F6008903BF53}" presName="connectorText" presStyleLbl="sibTrans2D1" presStyleIdx="13" presStyleCnt="18"/>
      <dgm:spPr/>
    </dgm:pt>
    <dgm:pt modelId="{E6D4DBF2-1AEF-CA42-B7ED-D67AE3782858}" type="pres">
      <dgm:prSet presAssocID="{E179C681-8CFD-6A41-96B6-5A94F704E661}" presName="node" presStyleLbl="node1" presStyleIdx="14" presStyleCnt="18">
        <dgm:presLayoutVars>
          <dgm:bulletEnabled val="1"/>
        </dgm:presLayoutVars>
      </dgm:prSet>
      <dgm:spPr/>
    </dgm:pt>
    <dgm:pt modelId="{45A5DF8D-F87E-4F4B-84C9-B7BA3406FA44}" type="pres">
      <dgm:prSet presAssocID="{6D1DD752-B5D4-EB49-B4EF-4EAC191EE270}" presName="sibTrans" presStyleLbl="sibTrans2D1" presStyleIdx="14" presStyleCnt="18"/>
      <dgm:spPr/>
    </dgm:pt>
    <dgm:pt modelId="{51810B43-BCFC-0E45-BBF3-9212288D1D88}" type="pres">
      <dgm:prSet presAssocID="{6D1DD752-B5D4-EB49-B4EF-4EAC191EE270}" presName="connectorText" presStyleLbl="sibTrans2D1" presStyleIdx="14" presStyleCnt="18"/>
      <dgm:spPr/>
    </dgm:pt>
    <dgm:pt modelId="{E0E17D91-B111-0548-8C19-3475952A657D}" type="pres">
      <dgm:prSet presAssocID="{262E4E40-4910-8E4E-A001-1961D48FB348}" presName="node" presStyleLbl="node1" presStyleIdx="15" presStyleCnt="18">
        <dgm:presLayoutVars>
          <dgm:bulletEnabled val="1"/>
        </dgm:presLayoutVars>
      </dgm:prSet>
      <dgm:spPr/>
    </dgm:pt>
    <dgm:pt modelId="{3E8C22DD-66E0-1A49-BD09-A1F370790E21}" type="pres">
      <dgm:prSet presAssocID="{33A44CA5-E9DE-854B-88A0-099E188098DD}" presName="sibTrans" presStyleLbl="sibTrans2D1" presStyleIdx="15" presStyleCnt="18"/>
      <dgm:spPr/>
    </dgm:pt>
    <dgm:pt modelId="{14D1C5A9-33D5-FB4F-96EA-6C2C1274DE1A}" type="pres">
      <dgm:prSet presAssocID="{33A44CA5-E9DE-854B-88A0-099E188098DD}" presName="connectorText" presStyleLbl="sibTrans2D1" presStyleIdx="15" presStyleCnt="18"/>
      <dgm:spPr/>
    </dgm:pt>
    <dgm:pt modelId="{56FDB8BA-19E3-6840-82F2-2D9E7FC481F5}" type="pres">
      <dgm:prSet presAssocID="{AE6E24A3-2011-3B40-BE73-63D0103271DB}" presName="node" presStyleLbl="node1" presStyleIdx="16" presStyleCnt="18">
        <dgm:presLayoutVars>
          <dgm:bulletEnabled val="1"/>
        </dgm:presLayoutVars>
      </dgm:prSet>
      <dgm:spPr/>
    </dgm:pt>
    <dgm:pt modelId="{5A8AE1C8-086D-9743-BF35-A38BCF15E4A9}" type="pres">
      <dgm:prSet presAssocID="{ACDA8AAB-E7E2-C94B-B4D0-742E6D1ED18C}" presName="sibTrans" presStyleLbl="sibTrans2D1" presStyleIdx="16" presStyleCnt="18"/>
      <dgm:spPr/>
    </dgm:pt>
    <dgm:pt modelId="{4B8401F7-0E31-CA42-9AD6-47CD87C10935}" type="pres">
      <dgm:prSet presAssocID="{ACDA8AAB-E7E2-C94B-B4D0-742E6D1ED18C}" presName="connectorText" presStyleLbl="sibTrans2D1" presStyleIdx="16" presStyleCnt="18"/>
      <dgm:spPr/>
    </dgm:pt>
    <dgm:pt modelId="{34123CA2-A157-9148-9F5E-B903163A746E}" type="pres">
      <dgm:prSet presAssocID="{FADBB098-75C7-8B4A-B822-79B897496666}" presName="node" presStyleLbl="node1" presStyleIdx="17" presStyleCnt="18">
        <dgm:presLayoutVars>
          <dgm:bulletEnabled val="1"/>
        </dgm:presLayoutVars>
      </dgm:prSet>
      <dgm:spPr/>
    </dgm:pt>
    <dgm:pt modelId="{94E91E90-C4EC-6A48-B743-85208876676A}" type="pres">
      <dgm:prSet presAssocID="{A186DE56-5AC7-4045-AAE3-8600F6F5E12F}" presName="sibTrans" presStyleLbl="sibTrans2D1" presStyleIdx="17" presStyleCnt="18"/>
      <dgm:spPr/>
    </dgm:pt>
    <dgm:pt modelId="{54E3DE39-83DC-2F4E-9B14-F7E6EBC15929}" type="pres">
      <dgm:prSet presAssocID="{A186DE56-5AC7-4045-AAE3-8600F6F5E12F}" presName="connectorText" presStyleLbl="sibTrans2D1" presStyleIdx="17" presStyleCnt="18"/>
      <dgm:spPr/>
    </dgm:pt>
  </dgm:ptLst>
  <dgm:cxnLst>
    <dgm:cxn modelId="{9FDD2603-F4CF-FA46-BEB3-ADA32261A479}" type="presOf" srcId="{2690250F-4FCD-4F4B-903F-783155AB9393}" destId="{6B8BB7B4-3A3E-0240-B1A9-1C9AD05A2607}" srcOrd="0" destOrd="0" presId="urn:microsoft.com/office/officeart/2005/8/layout/cycle7"/>
    <dgm:cxn modelId="{9E7FEB04-4D4C-F549-8D11-6841C6985B66}" type="presOf" srcId="{15B7B27B-A672-044D-A483-5E5B1B188FBC}" destId="{276A5933-C40B-CF49-95A5-24FE94369FF8}" srcOrd="0" destOrd="0" presId="urn:microsoft.com/office/officeart/2005/8/layout/cycle7"/>
    <dgm:cxn modelId="{752C8D05-6CC9-964E-B06F-37E504C17DA8}" type="presOf" srcId="{E179C681-8CFD-6A41-96B6-5A94F704E661}" destId="{E6D4DBF2-1AEF-CA42-B7ED-D67AE3782858}" srcOrd="0" destOrd="0" presId="urn:microsoft.com/office/officeart/2005/8/layout/cycle7"/>
    <dgm:cxn modelId="{D6173307-2817-B64C-9E02-75B46AB06444}" type="presOf" srcId="{2690250F-4FCD-4F4B-903F-783155AB9393}" destId="{AEAB32E7-B8DB-0E40-9ABD-F590F681F5D8}" srcOrd="1" destOrd="0" presId="urn:microsoft.com/office/officeart/2005/8/layout/cycle7"/>
    <dgm:cxn modelId="{B033180B-C040-6440-9B77-F8DD2FB60991}" type="presOf" srcId="{6D1DD752-B5D4-EB49-B4EF-4EAC191EE270}" destId="{51810B43-BCFC-0E45-BBF3-9212288D1D88}" srcOrd="1" destOrd="0" presId="urn:microsoft.com/office/officeart/2005/8/layout/cycle7"/>
    <dgm:cxn modelId="{06C2510B-01AF-4840-8D2C-DD7B83709E57}" type="presOf" srcId="{39103938-E4A5-2D4C-836A-BEE71281F372}" destId="{E9848799-8837-5247-A55B-D7C4D7DC43FF}" srcOrd="0" destOrd="0" presId="urn:microsoft.com/office/officeart/2005/8/layout/cycle7"/>
    <dgm:cxn modelId="{76A4410E-EE2C-FB48-8D69-17B4E48B4110}" srcId="{F490906E-790B-0E4B-89FE-B90251DDBAFE}" destId="{8C909B30-0ACC-0940-A5CA-E29055CB9B5B}" srcOrd="3" destOrd="0" parTransId="{3A8995B7-28AB-4A4A-A4F8-DB3B950EDC20}" sibTransId="{BE8200A6-4706-A54D-BFB6-F5B2990BD77A}"/>
    <dgm:cxn modelId="{1CCAA10E-87C9-134F-A096-A2135A45128F}" type="presOf" srcId="{5C3874C9-5D98-694D-9123-F6008903BF53}" destId="{737282F7-FFA4-EF41-BF72-8B320F188D56}" srcOrd="0" destOrd="0" presId="urn:microsoft.com/office/officeart/2005/8/layout/cycle7"/>
    <dgm:cxn modelId="{29722A12-262B-104C-9749-5A654EB19B5C}" type="presOf" srcId="{875098DB-265E-7A47-97C0-A8A358C496C1}" destId="{BF128DF1-5EF5-1749-AD76-E2D1219010DD}" srcOrd="0" destOrd="0" presId="urn:microsoft.com/office/officeart/2005/8/layout/cycle7"/>
    <dgm:cxn modelId="{4ED99616-16F9-C944-AE66-7F011574AC8E}" type="presOf" srcId="{4A797CA9-3315-544F-A713-11BA02F2C9B0}" destId="{A2100EDD-38CE-7E4A-8226-94FE5573F6DE}" srcOrd="0" destOrd="0" presId="urn:microsoft.com/office/officeart/2005/8/layout/cycle7"/>
    <dgm:cxn modelId="{8301B716-C9F5-804A-91A0-DCA412432D3E}" type="presOf" srcId="{262E4E40-4910-8E4E-A001-1961D48FB348}" destId="{E0E17D91-B111-0548-8C19-3475952A657D}" srcOrd="0" destOrd="0" presId="urn:microsoft.com/office/officeart/2005/8/layout/cycle7"/>
    <dgm:cxn modelId="{A94FF817-608B-6C44-9A92-839119EAA3C3}" type="presOf" srcId="{F783C6F6-7B59-C441-A12B-EC462F8063B2}" destId="{E614AA27-2D04-4D4B-B7E7-320228AC83D5}" srcOrd="0" destOrd="0" presId="urn:microsoft.com/office/officeart/2005/8/layout/cycle7"/>
    <dgm:cxn modelId="{1B043518-41DE-104F-B1BE-5417F706DB2C}" type="presOf" srcId="{4A797CA9-3315-544F-A713-11BA02F2C9B0}" destId="{19EA51CA-6428-D240-B91C-76393928B0CA}" srcOrd="1" destOrd="0" presId="urn:microsoft.com/office/officeart/2005/8/layout/cycle7"/>
    <dgm:cxn modelId="{3CA14418-250D-C641-8B85-123BD19F8226}" type="presOf" srcId="{05EA1255-F1C2-1C47-81F9-5EECFC9BFC7B}" destId="{AF0570E3-B73E-734E-945B-7C79FB5BEA4E}" srcOrd="0" destOrd="0" presId="urn:microsoft.com/office/officeart/2005/8/layout/cycle7"/>
    <dgm:cxn modelId="{54DCE61F-54C6-8A42-B0F3-B91FDFCC837E}" type="presOf" srcId="{FADBB098-75C7-8B4A-B822-79B897496666}" destId="{34123CA2-A157-9148-9F5E-B903163A746E}" srcOrd="0" destOrd="0" presId="urn:microsoft.com/office/officeart/2005/8/layout/cycle7"/>
    <dgm:cxn modelId="{A3061D29-2206-8B43-9A02-4B73FCA2B11F}" type="presOf" srcId="{33420DDF-823A-0340-BFCE-26DE9DD82DC7}" destId="{2C32EA21-7DD2-174C-8F39-AFEAEEA9758F}" srcOrd="0" destOrd="0" presId="urn:microsoft.com/office/officeart/2005/8/layout/cycle7"/>
    <dgm:cxn modelId="{625E802C-2CCF-D549-A162-30E8055CF02B}" srcId="{F490906E-790B-0E4B-89FE-B90251DDBAFE}" destId="{33420DDF-823A-0340-BFCE-26DE9DD82DC7}" srcOrd="8" destOrd="0" parTransId="{59BCB266-325D-524D-9D89-4810A5414089}" sibTransId="{B3EEE1B4-DCA0-1B40-95A8-061D26508773}"/>
    <dgm:cxn modelId="{E68DB72D-B989-4A41-B180-17F85901F641}" srcId="{F490906E-790B-0E4B-89FE-B90251DDBAFE}" destId="{875098DB-265E-7A47-97C0-A8A358C496C1}" srcOrd="5" destOrd="0" parTransId="{AC69EAAC-099B-8243-A781-051E4743E8C4}" sibTransId="{2690250F-4FCD-4F4B-903F-783155AB9393}"/>
    <dgm:cxn modelId="{8611A131-3864-7C42-A23D-683FE4EAC7C2}" type="presOf" srcId="{6D1DD752-B5D4-EB49-B4EF-4EAC191EE270}" destId="{45A5DF8D-F87E-4F4B-84C9-B7BA3406FA44}" srcOrd="0" destOrd="0" presId="urn:microsoft.com/office/officeart/2005/8/layout/cycle7"/>
    <dgm:cxn modelId="{38387332-DCFD-1D46-9A77-73B82C46A3EC}" type="presOf" srcId="{F2A3184D-79D1-2549-9EF3-9AED348B4E38}" destId="{50C71104-B452-3644-929F-63A966A673B3}" srcOrd="0" destOrd="0" presId="urn:microsoft.com/office/officeart/2005/8/layout/cycle7"/>
    <dgm:cxn modelId="{9A145434-6311-C248-9187-B3484E5908FC}" type="presOf" srcId="{B3EEE1B4-DCA0-1B40-95A8-061D26508773}" destId="{C8FAAE15-A294-364A-86C5-CAB97A28ED26}" srcOrd="0" destOrd="0" presId="urn:microsoft.com/office/officeart/2005/8/layout/cycle7"/>
    <dgm:cxn modelId="{37C72736-7D65-5240-BD3D-6A3031D2BD1E}" srcId="{F490906E-790B-0E4B-89FE-B90251DDBAFE}" destId="{39103938-E4A5-2D4C-836A-BEE71281F372}" srcOrd="11" destOrd="0" parTransId="{B35C95CC-6EE9-A940-9474-C01E6F406FF8}" sibTransId="{4A797CA9-3315-544F-A713-11BA02F2C9B0}"/>
    <dgm:cxn modelId="{B1B8323D-8B39-5D4F-9AB7-85CAB087D655}" type="presOf" srcId="{DEAF5423-42BA-5E4C-AEC0-4221A196DE03}" destId="{BCE3E698-8E78-B040-B7E7-ADFEAF2CD378}" srcOrd="0" destOrd="0" presId="urn:microsoft.com/office/officeart/2005/8/layout/cycle7"/>
    <dgm:cxn modelId="{E6149B3F-A8C6-0F4C-9850-F63D046A99DB}" type="presOf" srcId="{8519783E-9672-B044-AF5B-82805BA037E6}" destId="{2D169ED5-038D-B041-B354-0203A5B8CBAC}" srcOrd="0" destOrd="0" presId="urn:microsoft.com/office/officeart/2005/8/layout/cycle7"/>
    <dgm:cxn modelId="{3A659441-9F1F-8844-80CF-4AB4CF8D0695}" type="presOf" srcId="{649AA581-9F3F-664F-BEE4-94258E89B11D}" destId="{7DA1CFB6-4686-CD46-924A-71DD7FB99733}" srcOrd="0" destOrd="0" presId="urn:microsoft.com/office/officeart/2005/8/layout/cycle7"/>
    <dgm:cxn modelId="{13B54742-4F98-D84D-875F-D4B62D2DF1AB}" type="presOf" srcId="{2F8A0AB7-016A-6641-8E62-A8D83E3EFBD0}" destId="{6EB11341-7403-864B-B5A8-88854B74F327}" srcOrd="0" destOrd="0" presId="urn:microsoft.com/office/officeart/2005/8/layout/cycle7"/>
    <dgm:cxn modelId="{EFB04848-7AEE-0C4C-AC80-5EB3724958CA}" type="presOf" srcId="{F956CF8C-2F10-6B43-9408-B8ED37B4C298}" destId="{CF89C8BA-84EC-9E49-996B-70CD328512FC}" srcOrd="0" destOrd="0" presId="urn:microsoft.com/office/officeart/2005/8/layout/cycle7"/>
    <dgm:cxn modelId="{251A774F-90FF-AB43-90A9-DDF869251065}" srcId="{F490906E-790B-0E4B-89FE-B90251DDBAFE}" destId="{2F8A0AB7-016A-6641-8E62-A8D83E3EFBD0}" srcOrd="6" destOrd="0" parTransId="{ABC72FCD-3C4E-794D-8206-6C329E1C2397}" sibTransId="{7D946C0B-29BC-9841-9A14-853E2702A59B}"/>
    <dgm:cxn modelId="{792FBD50-70E1-4F43-91CB-A5C7C7DD49FC}" type="presOf" srcId="{BE8200A6-4706-A54D-BFB6-F5B2990BD77A}" destId="{4486743D-C61D-D249-8CAA-29DFB9BAFF95}" srcOrd="1" destOrd="0" presId="urn:microsoft.com/office/officeart/2005/8/layout/cycle7"/>
    <dgm:cxn modelId="{8C13DE51-3A60-1742-AFBA-46FA87FEBF75}" srcId="{F490906E-790B-0E4B-89FE-B90251DDBAFE}" destId="{0061358D-36BC-4241-8245-755F8B9DDECB}" srcOrd="7" destOrd="0" parTransId="{F2417B80-1CD1-ED44-9B49-F72EE3F58425}" sibTransId="{4397C5EE-B4FB-914E-8EEB-71EA4A9AF252}"/>
    <dgm:cxn modelId="{687B7053-E753-954E-9E5A-6FC81BDD4D6E}" type="presOf" srcId="{2DD146EC-62AD-8949-80E0-534187603040}" destId="{F6E46372-A4C2-944C-AC96-2B8613CDE9C1}" srcOrd="0" destOrd="0" presId="urn:microsoft.com/office/officeart/2005/8/layout/cycle7"/>
    <dgm:cxn modelId="{C6FAAE54-F828-2C4F-9691-F07712A6EECC}" type="presOf" srcId="{8519783E-9672-B044-AF5B-82805BA037E6}" destId="{05DE5953-5C4C-9141-8BA4-F25D2914A2E5}" srcOrd="1" destOrd="0" presId="urn:microsoft.com/office/officeart/2005/8/layout/cycle7"/>
    <dgm:cxn modelId="{9DCD935A-E53A-284C-8FE7-71743FC3DFFE}" type="presOf" srcId="{B3EEE1B4-DCA0-1B40-95A8-061D26508773}" destId="{C6A0099D-D03E-5C49-A778-11E0E28BB58D}" srcOrd="1" destOrd="0" presId="urn:microsoft.com/office/officeart/2005/8/layout/cycle7"/>
    <dgm:cxn modelId="{47844A67-D591-1C4F-868E-E998CE53B100}" srcId="{F490906E-790B-0E4B-89FE-B90251DDBAFE}" destId="{35A99BC8-3BFA-004D-AF11-55E9B4DD95E5}" srcOrd="9" destOrd="0" parTransId="{833BB5C5-B0BD-2646-A294-FF829B5A63BF}" sibTransId="{A8011CFD-88A9-AA4A-91D1-AEAE1FDC414E}"/>
    <dgm:cxn modelId="{321DC969-88CE-8A4D-A5CF-4D799B01B404}" srcId="{F490906E-790B-0E4B-89FE-B90251DDBAFE}" destId="{649AA581-9F3F-664F-BEE4-94258E89B11D}" srcOrd="12" destOrd="0" parTransId="{E3567707-6C1D-FE42-9EC3-28518D9B3A9C}" sibTransId="{2DD146EC-62AD-8949-80E0-534187603040}"/>
    <dgm:cxn modelId="{CB37E56B-05DE-D441-9714-5D4A9C069176}" type="presOf" srcId="{33A44CA5-E9DE-854B-88A0-099E188098DD}" destId="{14D1C5A9-33D5-FB4F-96EA-6C2C1274DE1A}" srcOrd="1" destOrd="0" presId="urn:microsoft.com/office/officeart/2005/8/layout/cycle7"/>
    <dgm:cxn modelId="{823A636C-7893-3440-9A88-E0D06059F647}" srcId="{F490906E-790B-0E4B-89FE-B90251DDBAFE}" destId="{652BA079-7DF5-6D44-B72F-C54D9DDA66A2}" srcOrd="4" destOrd="0" parTransId="{92147D37-E1E5-A145-931E-1B406DBD682F}" sibTransId="{F956CF8C-2F10-6B43-9408-B8ED37B4C298}"/>
    <dgm:cxn modelId="{9B9F7F6D-A51B-D342-8FAE-1F5017EBE75D}" srcId="{F490906E-790B-0E4B-89FE-B90251DDBAFE}" destId="{F2A3184D-79D1-2549-9EF3-9AED348B4E38}" srcOrd="10" destOrd="0" parTransId="{C3BF7485-A7D5-FB4C-B69E-0032B40200DC}" sibTransId="{DEAF5423-42BA-5E4C-AEC0-4221A196DE03}"/>
    <dgm:cxn modelId="{6F447075-552F-F845-898B-AC8F47734064}" type="presOf" srcId="{35A99BC8-3BFA-004D-AF11-55E9B4DD95E5}" destId="{8839C061-C931-4246-80FF-33B37B809DA9}" srcOrd="0" destOrd="0" presId="urn:microsoft.com/office/officeart/2005/8/layout/cycle7"/>
    <dgm:cxn modelId="{B9E91F77-5043-3F49-86C3-BC8CE27CBA87}" type="presOf" srcId="{5C3874C9-5D98-694D-9123-F6008903BF53}" destId="{29865FAF-1930-A74A-8F10-7DA4C1A3F4D8}" srcOrd="1" destOrd="0" presId="urn:microsoft.com/office/officeart/2005/8/layout/cycle7"/>
    <dgm:cxn modelId="{23ABB479-87A6-C24C-B390-AD2953F331A1}" type="presOf" srcId="{33A44CA5-E9DE-854B-88A0-099E188098DD}" destId="{3E8C22DD-66E0-1A49-BD09-A1F370790E21}" srcOrd="0" destOrd="0" presId="urn:microsoft.com/office/officeart/2005/8/layout/cycle7"/>
    <dgm:cxn modelId="{BCAF1B7A-688A-1042-ADB8-2BD93E6427D7}" type="presOf" srcId="{4C76F8EB-327B-2E42-85AE-E4A3A93DC2EC}" destId="{C502D618-155D-194B-AFE9-FAF25A5570DD}" srcOrd="1" destOrd="0" presId="urn:microsoft.com/office/officeart/2005/8/layout/cycle7"/>
    <dgm:cxn modelId="{1F4A497F-F673-2E4A-8E37-E409B623E948}" srcId="{F490906E-790B-0E4B-89FE-B90251DDBAFE}" destId="{AE6E24A3-2011-3B40-BE73-63D0103271DB}" srcOrd="16" destOrd="0" parTransId="{993302F4-6300-CF47-BE19-C71E36A5B05B}" sibTransId="{ACDA8AAB-E7E2-C94B-B4D0-742E6D1ED18C}"/>
    <dgm:cxn modelId="{82616981-F945-1943-BBC2-10C2EB172CAA}" type="presOf" srcId="{F490906E-790B-0E4B-89FE-B90251DDBAFE}" destId="{9CF09C9B-C5F6-EC47-8F3C-738DF18D4FF4}" srcOrd="0" destOrd="0" presId="urn:microsoft.com/office/officeart/2005/8/layout/cycle7"/>
    <dgm:cxn modelId="{C4272287-8186-3748-96A9-08BE25D3E377}" type="presOf" srcId="{A186DE56-5AC7-4045-AAE3-8600F6F5E12F}" destId="{54E3DE39-83DC-2F4E-9B14-F7E6EBC15929}" srcOrd="1" destOrd="0" presId="urn:microsoft.com/office/officeart/2005/8/layout/cycle7"/>
    <dgm:cxn modelId="{1ECDE989-C3FC-E84C-8D39-E8C133E0AA71}" srcId="{F490906E-790B-0E4B-89FE-B90251DDBAFE}" destId="{D67890BD-B756-3A40-9695-054AEB64D5FD}" srcOrd="13" destOrd="0" parTransId="{E92FFF83-C56C-6B4E-BECE-A3DD360A97D4}" sibTransId="{5C3874C9-5D98-694D-9123-F6008903BF53}"/>
    <dgm:cxn modelId="{AFA3F089-CCF0-DC4D-912F-6F89BDA6E3CD}" type="presOf" srcId="{4397C5EE-B4FB-914E-8EEB-71EA4A9AF252}" destId="{A04C72EC-4802-0F43-A7A0-5D3BED5524E2}" srcOrd="1" destOrd="0" presId="urn:microsoft.com/office/officeart/2005/8/layout/cycle7"/>
    <dgm:cxn modelId="{65A2CA8B-BDD9-A242-945F-6280E7BA58CE}" type="presOf" srcId="{D67890BD-B756-3A40-9695-054AEB64D5FD}" destId="{21B7B14B-F976-1B46-A21A-A543F8614342}" srcOrd="0" destOrd="0" presId="urn:microsoft.com/office/officeart/2005/8/layout/cycle7"/>
    <dgm:cxn modelId="{8D0E908E-F03F-ED4C-8FF0-AA2A19F76B7D}" type="presOf" srcId="{2DD146EC-62AD-8949-80E0-534187603040}" destId="{5239FA44-E00D-2D47-81F4-B19E610A4686}" srcOrd="1" destOrd="0" presId="urn:microsoft.com/office/officeart/2005/8/layout/cycle7"/>
    <dgm:cxn modelId="{4A66D991-FB2F-794C-AD5A-A2CE0F1285D5}" type="presOf" srcId="{8C909B30-0ACC-0940-A5CA-E29055CB9B5B}" destId="{EC89440E-4E7F-8E48-A782-D8770684AF81}" srcOrd="0" destOrd="0" presId="urn:microsoft.com/office/officeart/2005/8/layout/cycle7"/>
    <dgm:cxn modelId="{A0D4E491-971F-D749-9D24-0FE959B3116D}" type="presOf" srcId="{BE8200A6-4706-A54D-BFB6-F5B2990BD77A}" destId="{05ACB61F-555C-F446-B54C-717BDF505DD1}" srcOrd="0" destOrd="0" presId="urn:microsoft.com/office/officeart/2005/8/layout/cycle7"/>
    <dgm:cxn modelId="{B2EC499D-EC2B-EB42-8E74-88B37ECD3E90}" type="presOf" srcId="{ACDA8AAB-E7E2-C94B-B4D0-742E6D1ED18C}" destId="{5A8AE1C8-086D-9743-BF35-A38BCF15E4A9}" srcOrd="0" destOrd="0" presId="urn:microsoft.com/office/officeart/2005/8/layout/cycle7"/>
    <dgm:cxn modelId="{BB1704A5-171B-A84A-88AD-05AB261842B3}" srcId="{F490906E-790B-0E4B-89FE-B90251DDBAFE}" destId="{05EA1255-F1C2-1C47-81F9-5EECFC9BFC7B}" srcOrd="1" destOrd="0" parTransId="{B2ACE5C4-5D41-B94B-946F-507E6DAD860C}" sibTransId="{58ED5837-831C-EF4B-B63C-4C34396BC5EA}"/>
    <dgm:cxn modelId="{9147E6A5-4AF9-DB4C-89E1-867FBB5BC9D0}" srcId="{F490906E-790B-0E4B-89FE-B90251DDBAFE}" destId="{262E4E40-4910-8E4E-A001-1961D48FB348}" srcOrd="15" destOrd="0" parTransId="{8411E510-243A-A74D-9F99-FBB3564FF786}" sibTransId="{33A44CA5-E9DE-854B-88A0-099E188098DD}"/>
    <dgm:cxn modelId="{3E91F9A5-D401-AE4F-88A3-EA7C1282F301}" type="presOf" srcId="{0061358D-36BC-4241-8245-755F8B9DDECB}" destId="{9BF5D3A9-9DF4-6249-BF9A-9A91DACF4E65}" srcOrd="0" destOrd="0" presId="urn:microsoft.com/office/officeart/2005/8/layout/cycle7"/>
    <dgm:cxn modelId="{A7035CAE-83D7-5F42-A362-16E1ED14C2CE}" type="presOf" srcId="{652BA079-7DF5-6D44-B72F-C54D9DDA66A2}" destId="{A1C82535-BC7B-494F-94E2-AB6557AD1C99}" srcOrd="0" destOrd="0" presId="urn:microsoft.com/office/officeart/2005/8/layout/cycle7"/>
    <dgm:cxn modelId="{E3B6F3B4-3A5E-C24A-8D5D-7804EA53E5A3}" type="presOf" srcId="{4397C5EE-B4FB-914E-8EEB-71EA4A9AF252}" destId="{EF33AE15-E9CC-B74F-9AA1-C31A90328720}" srcOrd="0" destOrd="0" presId="urn:microsoft.com/office/officeart/2005/8/layout/cycle7"/>
    <dgm:cxn modelId="{FC5E1DB5-30B8-9746-A2EF-2C6B30D77008}" type="presOf" srcId="{ACDA8AAB-E7E2-C94B-B4D0-742E6D1ED18C}" destId="{4B8401F7-0E31-CA42-9AD6-47CD87C10935}" srcOrd="1" destOrd="0" presId="urn:microsoft.com/office/officeart/2005/8/layout/cycle7"/>
    <dgm:cxn modelId="{955FC5C0-C4E9-9D40-A841-BF6887D3651A}" srcId="{F490906E-790B-0E4B-89FE-B90251DDBAFE}" destId="{E179C681-8CFD-6A41-96B6-5A94F704E661}" srcOrd="14" destOrd="0" parTransId="{B33B5A33-2812-1F40-A738-4EB6FCFEC731}" sibTransId="{6D1DD752-B5D4-EB49-B4EF-4EAC191EE270}"/>
    <dgm:cxn modelId="{007C66C5-BE0D-204C-AAAD-69CBAE759E8B}" srcId="{F490906E-790B-0E4B-89FE-B90251DDBAFE}" destId="{FADBB098-75C7-8B4A-B822-79B897496666}" srcOrd="17" destOrd="0" parTransId="{427E36AA-5A6A-C54C-B8FE-FFD853A1DA3C}" sibTransId="{A186DE56-5AC7-4045-AAE3-8600F6F5E12F}"/>
    <dgm:cxn modelId="{D69A97D3-22D4-884D-9E89-A71A0576ED3A}" srcId="{F490906E-790B-0E4B-89FE-B90251DDBAFE}" destId="{F783C6F6-7B59-C441-A12B-EC462F8063B2}" srcOrd="2" destOrd="0" parTransId="{8AD20D54-9725-6044-996F-6C29D2186078}" sibTransId="{8519783E-9672-B044-AF5B-82805BA037E6}"/>
    <dgm:cxn modelId="{D1C7C6D3-AC46-4146-AA7C-A312E05FC6A7}" type="presOf" srcId="{AE6E24A3-2011-3B40-BE73-63D0103271DB}" destId="{56FDB8BA-19E3-6840-82F2-2D9E7FC481F5}" srcOrd="0" destOrd="0" presId="urn:microsoft.com/office/officeart/2005/8/layout/cycle7"/>
    <dgm:cxn modelId="{D0E710D6-4437-3345-8FC1-B6837961892F}" type="presOf" srcId="{A8011CFD-88A9-AA4A-91D1-AEAE1FDC414E}" destId="{871A6BBE-0FDE-E840-8946-A6EA393D2EFF}" srcOrd="0" destOrd="0" presId="urn:microsoft.com/office/officeart/2005/8/layout/cycle7"/>
    <dgm:cxn modelId="{BABABBE1-0534-334A-854E-484D832DECE3}" type="presOf" srcId="{7D946C0B-29BC-9841-9A14-853E2702A59B}" destId="{C7D2AC32-3556-3946-AE6C-618447B9F0E3}" srcOrd="0" destOrd="0" presId="urn:microsoft.com/office/officeart/2005/8/layout/cycle7"/>
    <dgm:cxn modelId="{EAB2AAE3-1B67-DA4A-B164-C2EDDBD56B6A}" type="presOf" srcId="{7D946C0B-29BC-9841-9A14-853E2702A59B}" destId="{159A41A8-2080-4047-838F-7967582430FA}" srcOrd="1" destOrd="0" presId="urn:microsoft.com/office/officeart/2005/8/layout/cycle7"/>
    <dgm:cxn modelId="{4F1604E7-6600-4C45-BF92-A1F172B88930}" type="presOf" srcId="{DEAF5423-42BA-5E4C-AEC0-4221A196DE03}" destId="{3F50BDD0-F23E-3348-8FCE-DE5005719750}" srcOrd="1" destOrd="0" presId="urn:microsoft.com/office/officeart/2005/8/layout/cycle7"/>
    <dgm:cxn modelId="{909A74EC-3FB1-AA4B-A873-95B5D0B1EB38}" type="presOf" srcId="{58ED5837-831C-EF4B-B63C-4C34396BC5EA}" destId="{5C6937B9-32EC-E24C-AF76-C16FAA20D6DF}" srcOrd="0" destOrd="0" presId="urn:microsoft.com/office/officeart/2005/8/layout/cycle7"/>
    <dgm:cxn modelId="{B8CFE0F5-55F6-9349-AAC7-3F33ED5E4E77}" type="presOf" srcId="{A186DE56-5AC7-4045-AAE3-8600F6F5E12F}" destId="{94E91E90-C4EC-6A48-B743-85208876676A}" srcOrd="0" destOrd="0" presId="urn:microsoft.com/office/officeart/2005/8/layout/cycle7"/>
    <dgm:cxn modelId="{EB6631FA-C133-7946-A4C0-40F328F025D2}" type="presOf" srcId="{A8011CFD-88A9-AA4A-91D1-AEAE1FDC414E}" destId="{8CE21FE8-EADA-0943-B8EC-E504BD48A0BF}" srcOrd="1" destOrd="0" presId="urn:microsoft.com/office/officeart/2005/8/layout/cycle7"/>
    <dgm:cxn modelId="{FCF9F0FB-15FC-4947-A1B9-E3BCB97B4EFC}" type="presOf" srcId="{4C76F8EB-327B-2E42-85AE-E4A3A93DC2EC}" destId="{9596F7EB-0527-CF49-8A04-CBA85B23548E}" srcOrd="0" destOrd="0" presId="urn:microsoft.com/office/officeart/2005/8/layout/cycle7"/>
    <dgm:cxn modelId="{1332E0FE-A327-284C-97BA-F3B988C10948}" type="presOf" srcId="{58ED5837-831C-EF4B-B63C-4C34396BC5EA}" destId="{E614E17C-0F8A-4B41-9AC5-959E4BA73F60}" srcOrd="1" destOrd="0" presId="urn:microsoft.com/office/officeart/2005/8/layout/cycle7"/>
    <dgm:cxn modelId="{22C49DFF-80FF-A54E-8BCC-3D10AFC194A5}" type="presOf" srcId="{F956CF8C-2F10-6B43-9408-B8ED37B4C298}" destId="{7CC47138-AC59-4F45-AEB0-2767750E619B}" srcOrd="1" destOrd="0" presId="urn:microsoft.com/office/officeart/2005/8/layout/cycle7"/>
    <dgm:cxn modelId="{0041D4FF-0FFC-3944-8D06-776C74E474BD}" srcId="{F490906E-790B-0E4B-89FE-B90251DDBAFE}" destId="{15B7B27B-A672-044D-A483-5E5B1B188FBC}" srcOrd="0" destOrd="0" parTransId="{896BDA33-9DCC-E244-80CF-B43C941A2B45}" sibTransId="{4C76F8EB-327B-2E42-85AE-E4A3A93DC2EC}"/>
    <dgm:cxn modelId="{70531E54-3FC4-0745-8C4C-8A3B037964F6}" type="presParOf" srcId="{9CF09C9B-C5F6-EC47-8F3C-738DF18D4FF4}" destId="{276A5933-C40B-CF49-95A5-24FE94369FF8}" srcOrd="0" destOrd="0" presId="urn:microsoft.com/office/officeart/2005/8/layout/cycle7"/>
    <dgm:cxn modelId="{FEB6BE92-EF3D-B644-B5EA-CABA43A491CE}" type="presParOf" srcId="{9CF09C9B-C5F6-EC47-8F3C-738DF18D4FF4}" destId="{9596F7EB-0527-CF49-8A04-CBA85B23548E}" srcOrd="1" destOrd="0" presId="urn:microsoft.com/office/officeart/2005/8/layout/cycle7"/>
    <dgm:cxn modelId="{D31DA8A7-76F6-8D4F-AE60-3F937C23E44C}" type="presParOf" srcId="{9596F7EB-0527-CF49-8A04-CBA85B23548E}" destId="{C502D618-155D-194B-AFE9-FAF25A5570DD}" srcOrd="0" destOrd="0" presId="urn:microsoft.com/office/officeart/2005/8/layout/cycle7"/>
    <dgm:cxn modelId="{05E174A1-E75B-BA4C-969A-64D95CAF6BA4}" type="presParOf" srcId="{9CF09C9B-C5F6-EC47-8F3C-738DF18D4FF4}" destId="{AF0570E3-B73E-734E-945B-7C79FB5BEA4E}" srcOrd="2" destOrd="0" presId="urn:microsoft.com/office/officeart/2005/8/layout/cycle7"/>
    <dgm:cxn modelId="{172D894A-48BB-CD4F-BC8B-D4DD48340F03}" type="presParOf" srcId="{9CF09C9B-C5F6-EC47-8F3C-738DF18D4FF4}" destId="{5C6937B9-32EC-E24C-AF76-C16FAA20D6DF}" srcOrd="3" destOrd="0" presId="urn:microsoft.com/office/officeart/2005/8/layout/cycle7"/>
    <dgm:cxn modelId="{7EE92FD6-C482-6647-B046-C72CF39B5B28}" type="presParOf" srcId="{5C6937B9-32EC-E24C-AF76-C16FAA20D6DF}" destId="{E614E17C-0F8A-4B41-9AC5-959E4BA73F60}" srcOrd="0" destOrd="0" presId="urn:microsoft.com/office/officeart/2005/8/layout/cycle7"/>
    <dgm:cxn modelId="{9E1373FE-E58A-544A-AD36-953C9D6E012D}" type="presParOf" srcId="{9CF09C9B-C5F6-EC47-8F3C-738DF18D4FF4}" destId="{E614AA27-2D04-4D4B-B7E7-320228AC83D5}" srcOrd="4" destOrd="0" presId="urn:microsoft.com/office/officeart/2005/8/layout/cycle7"/>
    <dgm:cxn modelId="{0C3E8814-A066-F54F-B91A-23EBDE35ED84}" type="presParOf" srcId="{9CF09C9B-C5F6-EC47-8F3C-738DF18D4FF4}" destId="{2D169ED5-038D-B041-B354-0203A5B8CBAC}" srcOrd="5" destOrd="0" presId="urn:microsoft.com/office/officeart/2005/8/layout/cycle7"/>
    <dgm:cxn modelId="{C83775E6-580A-FA47-967A-AD0A731A0111}" type="presParOf" srcId="{2D169ED5-038D-B041-B354-0203A5B8CBAC}" destId="{05DE5953-5C4C-9141-8BA4-F25D2914A2E5}" srcOrd="0" destOrd="0" presId="urn:microsoft.com/office/officeart/2005/8/layout/cycle7"/>
    <dgm:cxn modelId="{8264FC19-A93B-5444-8D71-FDC03C845498}" type="presParOf" srcId="{9CF09C9B-C5F6-EC47-8F3C-738DF18D4FF4}" destId="{EC89440E-4E7F-8E48-A782-D8770684AF81}" srcOrd="6" destOrd="0" presId="urn:microsoft.com/office/officeart/2005/8/layout/cycle7"/>
    <dgm:cxn modelId="{33F589BB-C993-C443-B1EC-8C42198BBF7E}" type="presParOf" srcId="{9CF09C9B-C5F6-EC47-8F3C-738DF18D4FF4}" destId="{05ACB61F-555C-F446-B54C-717BDF505DD1}" srcOrd="7" destOrd="0" presId="urn:microsoft.com/office/officeart/2005/8/layout/cycle7"/>
    <dgm:cxn modelId="{2102C240-EE5E-8E4D-9056-D241F2FDEAE0}" type="presParOf" srcId="{05ACB61F-555C-F446-B54C-717BDF505DD1}" destId="{4486743D-C61D-D249-8CAA-29DFB9BAFF95}" srcOrd="0" destOrd="0" presId="urn:microsoft.com/office/officeart/2005/8/layout/cycle7"/>
    <dgm:cxn modelId="{2D87BC70-8915-474A-88C1-116144909D4F}" type="presParOf" srcId="{9CF09C9B-C5F6-EC47-8F3C-738DF18D4FF4}" destId="{A1C82535-BC7B-494F-94E2-AB6557AD1C99}" srcOrd="8" destOrd="0" presId="urn:microsoft.com/office/officeart/2005/8/layout/cycle7"/>
    <dgm:cxn modelId="{23FE9EE5-AF0A-C740-A511-C2AF8D6F6D2A}" type="presParOf" srcId="{9CF09C9B-C5F6-EC47-8F3C-738DF18D4FF4}" destId="{CF89C8BA-84EC-9E49-996B-70CD328512FC}" srcOrd="9" destOrd="0" presId="urn:microsoft.com/office/officeart/2005/8/layout/cycle7"/>
    <dgm:cxn modelId="{F6DE7172-AF0B-2044-92CF-DE40304C38FB}" type="presParOf" srcId="{CF89C8BA-84EC-9E49-996B-70CD328512FC}" destId="{7CC47138-AC59-4F45-AEB0-2767750E619B}" srcOrd="0" destOrd="0" presId="urn:microsoft.com/office/officeart/2005/8/layout/cycle7"/>
    <dgm:cxn modelId="{81F3698E-147A-6943-AA17-7483330C2495}" type="presParOf" srcId="{9CF09C9B-C5F6-EC47-8F3C-738DF18D4FF4}" destId="{BF128DF1-5EF5-1749-AD76-E2D1219010DD}" srcOrd="10" destOrd="0" presId="urn:microsoft.com/office/officeart/2005/8/layout/cycle7"/>
    <dgm:cxn modelId="{0C608DAC-A548-494D-8767-B3586FE90858}" type="presParOf" srcId="{9CF09C9B-C5F6-EC47-8F3C-738DF18D4FF4}" destId="{6B8BB7B4-3A3E-0240-B1A9-1C9AD05A2607}" srcOrd="11" destOrd="0" presId="urn:microsoft.com/office/officeart/2005/8/layout/cycle7"/>
    <dgm:cxn modelId="{C1DFEC70-E257-4D4A-9C8F-336579FE2828}" type="presParOf" srcId="{6B8BB7B4-3A3E-0240-B1A9-1C9AD05A2607}" destId="{AEAB32E7-B8DB-0E40-9ABD-F590F681F5D8}" srcOrd="0" destOrd="0" presId="urn:microsoft.com/office/officeart/2005/8/layout/cycle7"/>
    <dgm:cxn modelId="{C12FD6D3-56B9-7A4E-9329-1B7BFBA51057}" type="presParOf" srcId="{9CF09C9B-C5F6-EC47-8F3C-738DF18D4FF4}" destId="{6EB11341-7403-864B-B5A8-88854B74F327}" srcOrd="12" destOrd="0" presId="urn:microsoft.com/office/officeart/2005/8/layout/cycle7"/>
    <dgm:cxn modelId="{06A6B07C-C39A-E74B-8B78-4686939233ED}" type="presParOf" srcId="{9CF09C9B-C5F6-EC47-8F3C-738DF18D4FF4}" destId="{C7D2AC32-3556-3946-AE6C-618447B9F0E3}" srcOrd="13" destOrd="0" presId="urn:microsoft.com/office/officeart/2005/8/layout/cycle7"/>
    <dgm:cxn modelId="{CCEEC64A-B970-CC47-80FC-692C1338ECCF}" type="presParOf" srcId="{C7D2AC32-3556-3946-AE6C-618447B9F0E3}" destId="{159A41A8-2080-4047-838F-7967582430FA}" srcOrd="0" destOrd="0" presId="urn:microsoft.com/office/officeart/2005/8/layout/cycle7"/>
    <dgm:cxn modelId="{7A654187-DD52-B54F-8B36-7DF76D71003A}" type="presParOf" srcId="{9CF09C9B-C5F6-EC47-8F3C-738DF18D4FF4}" destId="{9BF5D3A9-9DF4-6249-BF9A-9A91DACF4E65}" srcOrd="14" destOrd="0" presId="urn:microsoft.com/office/officeart/2005/8/layout/cycle7"/>
    <dgm:cxn modelId="{E6D46BAB-1541-9E41-B83F-1DAF98FFCBBF}" type="presParOf" srcId="{9CF09C9B-C5F6-EC47-8F3C-738DF18D4FF4}" destId="{EF33AE15-E9CC-B74F-9AA1-C31A90328720}" srcOrd="15" destOrd="0" presId="urn:microsoft.com/office/officeart/2005/8/layout/cycle7"/>
    <dgm:cxn modelId="{3B3DF4B3-CD3D-DE46-B14E-A614162599A1}" type="presParOf" srcId="{EF33AE15-E9CC-B74F-9AA1-C31A90328720}" destId="{A04C72EC-4802-0F43-A7A0-5D3BED5524E2}" srcOrd="0" destOrd="0" presId="urn:microsoft.com/office/officeart/2005/8/layout/cycle7"/>
    <dgm:cxn modelId="{48D04392-7476-284E-A49F-974DC8F42607}" type="presParOf" srcId="{9CF09C9B-C5F6-EC47-8F3C-738DF18D4FF4}" destId="{2C32EA21-7DD2-174C-8F39-AFEAEEA9758F}" srcOrd="16" destOrd="0" presId="urn:microsoft.com/office/officeart/2005/8/layout/cycle7"/>
    <dgm:cxn modelId="{EA3B3206-618A-374C-8C8C-1BE6D03D43D0}" type="presParOf" srcId="{9CF09C9B-C5F6-EC47-8F3C-738DF18D4FF4}" destId="{C8FAAE15-A294-364A-86C5-CAB97A28ED26}" srcOrd="17" destOrd="0" presId="urn:microsoft.com/office/officeart/2005/8/layout/cycle7"/>
    <dgm:cxn modelId="{4190C5C9-A32F-404F-B907-2BDA1EAC4736}" type="presParOf" srcId="{C8FAAE15-A294-364A-86C5-CAB97A28ED26}" destId="{C6A0099D-D03E-5C49-A778-11E0E28BB58D}" srcOrd="0" destOrd="0" presId="urn:microsoft.com/office/officeart/2005/8/layout/cycle7"/>
    <dgm:cxn modelId="{353AFA8F-37DD-A64A-8220-5D35A981E212}" type="presParOf" srcId="{9CF09C9B-C5F6-EC47-8F3C-738DF18D4FF4}" destId="{8839C061-C931-4246-80FF-33B37B809DA9}" srcOrd="18" destOrd="0" presId="urn:microsoft.com/office/officeart/2005/8/layout/cycle7"/>
    <dgm:cxn modelId="{6F98C5C5-C0EF-974D-AD75-81D7C5AED234}" type="presParOf" srcId="{9CF09C9B-C5F6-EC47-8F3C-738DF18D4FF4}" destId="{871A6BBE-0FDE-E840-8946-A6EA393D2EFF}" srcOrd="19" destOrd="0" presId="urn:microsoft.com/office/officeart/2005/8/layout/cycle7"/>
    <dgm:cxn modelId="{BA90A2EB-EF46-7740-AEE7-0CC3AD387621}" type="presParOf" srcId="{871A6BBE-0FDE-E840-8946-A6EA393D2EFF}" destId="{8CE21FE8-EADA-0943-B8EC-E504BD48A0BF}" srcOrd="0" destOrd="0" presId="urn:microsoft.com/office/officeart/2005/8/layout/cycle7"/>
    <dgm:cxn modelId="{04178279-EC45-EF40-9B16-D0BFFADEACBB}" type="presParOf" srcId="{9CF09C9B-C5F6-EC47-8F3C-738DF18D4FF4}" destId="{50C71104-B452-3644-929F-63A966A673B3}" srcOrd="20" destOrd="0" presId="urn:microsoft.com/office/officeart/2005/8/layout/cycle7"/>
    <dgm:cxn modelId="{2F45FAC0-04B4-EF47-9E6F-B0FA8936BA28}" type="presParOf" srcId="{9CF09C9B-C5F6-EC47-8F3C-738DF18D4FF4}" destId="{BCE3E698-8E78-B040-B7E7-ADFEAF2CD378}" srcOrd="21" destOrd="0" presId="urn:microsoft.com/office/officeart/2005/8/layout/cycle7"/>
    <dgm:cxn modelId="{F3264E6C-2AB8-1140-9E11-BF39ED242BCF}" type="presParOf" srcId="{BCE3E698-8E78-B040-B7E7-ADFEAF2CD378}" destId="{3F50BDD0-F23E-3348-8FCE-DE5005719750}" srcOrd="0" destOrd="0" presId="urn:microsoft.com/office/officeart/2005/8/layout/cycle7"/>
    <dgm:cxn modelId="{FFE1979F-873B-CF48-99FE-FC1C026EDF19}" type="presParOf" srcId="{9CF09C9B-C5F6-EC47-8F3C-738DF18D4FF4}" destId="{E9848799-8837-5247-A55B-D7C4D7DC43FF}" srcOrd="22" destOrd="0" presId="urn:microsoft.com/office/officeart/2005/8/layout/cycle7"/>
    <dgm:cxn modelId="{2E1D55F6-9AA9-9D43-B71E-EED98D83CC99}" type="presParOf" srcId="{9CF09C9B-C5F6-EC47-8F3C-738DF18D4FF4}" destId="{A2100EDD-38CE-7E4A-8226-94FE5573F6DE}" srcOrd="23" destOrd="0" presId="urn:microsoft.com/office/officeart/2005/8/layout/cycle7"/>
    <dgm:cxn modelId="{D95C5571-5920-704A-B71D-F2E3FE7B6B4B}" type="presParOf" srcId="{A2100EDD-38CE-7E4A-8226-94FE5573F6DE}" destId="{19EA51CA-6428-D240-B91C-76393928B0CA}" srcOrd="0" destOrd="0" presId="urn:microsoft.com/office/officeart/2005/8/layout/cycle7"/>
    <dgm:cxn modelId="{48B161D7-67F6-3A4B-8A87-8E23F183C5F3}" type="presParOf" srcId="{9CF09C9B-C5F6-EC47-8F3C-738DF18D4FF4}" destId="{7DA1CFB6-4686-CD46-924A-71DD7FB99733}" srcOrd="24" destOrd="0" presId="urn:microsoft.com/office/officeart/2005/8/layout/cycle7"/>
    <dgm:cxn modelId="{0782D1B6-1705-ED40-8711-580ED1AA0206}" type="presParOf" srcId="{9CF09C9B-C5F6-EC47-8F3C-738DF18D4FF4}" destId="{F6E46372-A4C2-944C-AC96-2B8613CDE9C1}" srcOrd="25" destOrd="0" presId="urn:microsoft.com/office/officeart/2005/8/layout/cycle7"/>
    <dgm:cxn modelId="{F6E0054C-028F-C147-8263-CB695077B1F1}" type="presParOf" srcId="{F6E46372-A4C2-944C-AC96-2B8613CDE9C1}" destId="{5239FA44-E00D-2D47-81F4-B19E610A4686}" srcOrd="0" destOrd="0" presId="urn:microsoft.com/office/officeart/2005/8/layout/cycle7"/>
    <dgm:cxn modelId="{D44E9853-E125-4248-930F-DD0DE2A3CCBC}" type="presParOf" srcId="{9CF09C9B-C5F6-EC47-8F3C-738DF18D4FF4}" destId="{21B7B14B-F976-1B46-A21A-A543F8614342}" srcOrd="26" destOrd="0" presId="urn:microsoft.com/office/officeart/2005/8/layout/cycle7"/>
    <dgm:cxn modelId="{0D6F0F7C-59E3-F644-A8DC-20DFEBCEF9C2}" type="presParOf" srcId="{9CF09C9B-C5F6-EC47-8F3C-738DF18D4FF4}" destId="{737282F7-FFA4-EF41-BF72-8B320F188D56}" srcOrd="27" destOrd="0" presId="urn:microsoft.com/office/officeart/2005/8/layout/cycle7"/>
    <dgm:cxn modelId="{E0DFBD4A-B512-484A-8C84-95744006709B}" type="presParOf" srcId="{737282F7-FFA4-EF41-BF72-8B320F188D56}" destId="{29865FAF-1930-A74A-8F10-7DA4C1A3F4D8}" srcOrd="0" destOrd="0" presId="urn:microsoft.com/office/officeart/2005/8/layout/cycle7"/>
    <dgm:cxn modelId="{C9A7D01C-FC66-034A-A6AB-AB8DB9BF5D5B}" type="presParOf" srcId="{9CF09C9B-C5F6-EC47-8F3C-738DF18D4FF4}" destId="{E6D4DBF2-1AEF-CA42-B7ED-D67AE3782858}" srcOrd="28" destOrd="0" presId="urn:microsoft.com/office/officeart/2005/8/layout/cycle7"/>
    <dgm:cxn modelId="{27D8D034-00D8-2A42-9F11-05E3EF029413}" type="presParOf" srcId="{9CF09C9B-C5F6-EC47-8F3C-738DF18D4FF4}" destId="{45A5DF8D-F87E-4F4B-84C9-B7BA3406FA44}" srcOrd="29" destOrd="0" presId="urn:microsoft.com/office/officeart/2005/8/layout/cycle7"/>
    <dgm:cxn modelId="{85EAF528-0051-AA49-A3C8-C71F793FCC90}" type="presParOf" srcId="{45A5DF8D-F87E-4F4B-84C9-B7BA3406FA44}" destId="{51810B43-BCFC-0E45-BBF3-9212288D1D88}" srcOrd="0" destOrd="0" presId="urn:microsoft.com/office/officeart/2005/8/layout/cycle7"/>
    <dgm:cxn modelId="{F5CDB092-AD57-A34D-B1F8-891F4DF854EB}" type="presParOf" srcId="{9CF09C9B-C5F6-EC47-8F3C-738DF18D4FF4}" destId="{E0E17D91-B111-0548-8C19-3475952A657D}" srcOrd="30" destOrd="0" presId="urn:microsoft.com/office/officeart/2005/8/layout/cycle7"/>
    <dgm:cxn modelId="{1A359A8D-01D1-1947-9D59-59F34B441836}" type="presParOf" srcId="{9CF09C9B-C5F6-EC47-8F3C-738DF18D4FF4}" destId="{3E8C22DD-66E0-1A49-BD09-A1F370790E21}" srcOrd="31" destOrd="0" presId="urn:microsoft.com/office/officeart/2005/8/layout/cycle7"/>
    <dgm:cxn modelId="{7ACED956-C6FC-874E-9EDC-97F3726ECABF}" type="presParOf" srcId="{3E8C22DD-66E0-1A49-BD09-A1F370790E21}" destId="{14D1C5A9-33D5-FB4F-96EA-6C2C1274DE1A}" srcOrd="0" destOrd="0" presId="urn:microsoft.com/office/officeart/2005/8/layout/cycle7"/>
    <dgm:cxn modelId="{C0EC8413-FF16-8942-BBD5-1CE234366497}" type="presParOf" srcId="{9CF09C9B-C5F6-EC47-8F3C-738DF18D4FF4}" destId="{56FDB8BA-19E3-6840-82F2-2D9E7FC481F5}" srcOrd="32" destOrd="0" presId="urn:microsoft.com/office/officeart/2005/8/layout/cycle7"/>
    <dgm:cxn modelId="{A622A89B-683E-0A4F-A3B6-DA1DA97117E6}" type="presParOf" srcId="{9CF09C9B-C5F6-EC47-8F3C-738DF18D4FF4}" destId="{5A8AE1C8-086D-9743-BF35-A38BCF15E4A9}" srcOrd="33" destOrd="0" presId="urn:microsoft.com/office/officeart/2005/8/layout/cycle7"/>
    <dgm:cxn modelId="{2B1D929E-7AC7-A94A-80D4-ED121874ACE0}" type="presParOf" srcId="{5A8AE1C8-086D-9743-BF35-A38BCF15E4A9}" destId="{4B8401F7-0E31-CA42-9AD6-47CD87C10935}" srcOrd="0" destOrd="0" presId="urn:microsoft.com/office/officeart/2005/8/layout/cycle7"/>
    <dgm:cxn modelId="{55CD9533-99B7-B54C-9394-E3565F80579C}" type="presParOf" srcId="{9CF09C9B-C5F6-EC47-8F3C-738DF18D4FF4}" destId="{34123CA2-A157-9148-9F5E-B903163A746E}" srcOrd="34" destOrd="0" presId="urn:microsoft.com/office/officeart/2005/8/layout/cycle7"/>
    <dgm:cxn modelId="{1E43219D-4E68-8846-9247-CA6A299E4987}" type="presParOf" srcId="{9CF09C9B-C5F6-EC47-8F3C-738DF18D4FF4}" destId="{94E91E90-C4EC-6A48-B743-85208876676A}" srcOrd="35" destOrd="0" presId="urn:microsoft.com/office/officeart/2005/8/layout/cycle7"/>
    <dgm:cxn modelId="{D59A158D-DED6-D540-BF2C-CA0EEC787A14}" type="presParOf" srcId="{94E91E90-C4EC-6A48-B743-85208876676A}" destId="{54E3DE39-83DC-2F4E-9B14-F7E6EBC15929}" srcOrd="0" destOrd="0" presId="urn:microsoft.com/office/officeart/2005/8/layout/cycle7"/>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F8A4A-E3A6-404E-A0AD-77CC9B3834F0}"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489390F1-939C-C344-AD77-8367FB629CDA}">
      <dgm:prSet phldrT="[Text]"/>
      <dgm:spPr/>
      <dgm:t>
        <a:bodyPr/>
        <a:lstStyle/>
        <a:p>
          <a:r>
            <a:rPr lang="en-US" dirty="0"/>
            <a:t>work</a:t>
          </a:r>
        </a:p>
      </dgm:t>
    </dgm:pt>
    <dgm:pt modelId="{2BB50980-55A5-D14B-9CBD-7C4818CCB53A}" type="sibTrans" cxnId="{506E9A89-135F-7F4E-B456-B6150415441B}">
      <dgm:prSet/>
      <dgm:spPr/>
      <dgm:t>
        <a:bodyPr/>
        <a:lstStyle/>
        <a:p>
          <a:endParaRPr lang="en-US"/>
        </a:p>
      </dgm:t>
    </dgm:pt>
    <dgm:pt modelId="{318C099F-61EC-BD47-B19D-DCC64BB553FA}" type="parTrans" cxnId="{506E9A89-135F-7F4E-B456-B6150415441B}">
      <dgm:prSet/>
      <dgm:spPr/>
      <dgm:t>
        <a:bodyPr/>
        <a:lstStyle/>
        <a:p>
          <a:endParaRPr lang="en-US"/>
        </a:p>
      </dgm:t>
    </dgm:pt>
    <dgm:pt modelId="{2BBCE7A8-9030-A241-9AA0-7D80B98C415B}">
      <dgm:prSet phldrT="[Text]"/>
      <dgm:spPr/>
      <dgm:t>
        <a:bodyPr/>
        <a:lstStyle/>
        <a:p>
          <a:r>
            <a:rPr lang="en-US" dirty="0"/>
            <a:t>work</a:t>
          </a:r>
        </a:p>
      </dgm:t>
    </dgm:pt>
    <dgm:pt modelId="{732736DD-0B33-1A49-9D80-A63314455702}" type="sibTrans" cxnId="{7C105E80-F9A3-344E-916D-E9A3F22E337C}">
      <dgm:prSet/>
      <dgm:spPr/>
      <dgm:t>
        <a:bodyPr/>
        <a:lstStyle/>
        <a:p>
          <a:endParaRPr lang="en-US"/>
        </a:p>
      </dgm:t>
    </dgm:pt>
    <dgm:pt modelId="{349376CF-1B10-474E-AC62-ACAF03275C08}" type="parTrans" cxnId="{7C105E80-F9A3-344E-916D-E9A3F22E337C}">
      <dgm:prSet/>
      <dgm:spPr/>
      <dgm:t>
        <a:bodyPr/>
        <a:lstStyle/>
        <a:p>
          <a:endParaRPr lang="en-US"/>
        </a:p>
      </dgm:t>
    </dgm:pt>
    <dgm:pt modelId="{93D7C567-06E1-A640-BCC3-95A83D978596}">
      <dgm:prSet phldrT="[Text]"/>
      <dgm:spPr/>
      <dgm:t>
        <a:bodyPr/>
        <a:lstStyle/>
        <a:p>
          <a:r>
            <a:rPr lang="en-US" dirty="0"/>
            <a:t>work</a:t>
          </a:r>
        </a:p>
      </dgm:t>
    </dgm:pt>
    <dgm:pt modelId="{0F2B2CA8-0291-CE4E-8A66-46EF5BC8F468}" type="sibTrans" cxnId="{8C474C9A-CD3B-8045-99A3-E462BB8A0E13}">
      <dgm:prSet/>
      <dgm:spPr/>
      <dgm:t>
        <a:bodyPr/>
        <a:lstStyle/>
        <a:p>
          <a:endParaRPr lang="en-US"/>
        </a:p>
      </dgm:t>
    </dgm:pt>
    <dgm:pt modelId="{CB3D2306-8D86-B347-AE79-46BE8CCF82AB}" type="parTrans" cxnId="{8C474C9A-CD3B-8045-99A3-E462BB8A0E13}">
      <dgm:prSet/>
      <dgm:spPr/>
      <dgm:t>
        <a:bodyPr/>
        <a:lstStyle/>
        <a:p>
          <a:endParaRPr lang="en-US"/>
        </a:p>
      </dgm:t>
    </dgm:pt>
    <dgm:pt modelId="{449EAB39-3EF0-944B-9EC9-E28E637C8717}">
      <dgm:prSet phldrT="[Text]"/>
      <dgm:spPr/>
      <dgm:t>
        <a:bodyPr/>
        <a:lstStyle/>
        <a:p>
          <a:r>
            <a:rPr lang="en-US" dirty="0"/>
            <a:t>work</a:t>
          </a:r>
        </a:p>
      </dgm:t>
    </dgm:pt>
    <dgm:pt modelId="{7AC7DFD4-DFBE-1947-95B3-120B2E9DB0F7}" type="sibTrans" cxnId="{E67FFCF0-5772-4247-B540-1D827BB63414}">
      <dgm:prSet/>
      <dgm:spPr/>
      <dgm:t>
        <a:bodyPr/>
        <a:lstStyle/>
        <a:p>
          <a:endParaRPr lang="en-US"/>
        </a:p>
      </dgm:t>
    </dgm:pt>
    <dgm:pt modelId="{CB622ABD-4F0C-AE4D-A66D-EABA697185AC}" type="parTrans" cxnId="{E67FFCF0-5772-4247-B540-1D827BB63414}">
      <dgm:prSet/>
      <dgm:spPr/>
      <dgm:t>
        <a:bodyPr/>
        <a:lstStyle/>
        <a:p>
          <a:endParaRPr lang="en-US"/>
        </a:p>
      </dgm:t>
    </dgm:pt>
    <dgm:pt modelId="{9F0FAC45-B20F-894D-8477-C5827806A0DC}" type="pres">
      <dgm:prSet presAssocID="{D83F8A4A-E3A6-404E-A0AD-77CC9B3834F0}" presName="Name0" presStyleCnt="0">
        <dgm:presLayoutVars>
          <dgm:chMax val="4"/>
          <dgm:resizeHandles val="exact"/>
        </dgm:presLayoutVars>
      </dgm:prSet>
      <dgm:spPr/>
    </dgm:pt>
    <dgm:pt modelId="{1688085F-DC8B-1443-89B2-B49A765FC2C6}" type="pres">
      <dgm:prSet presAssocID="{D83F8A4A-E3A6-404E-A0AD-77CC9B3834F0}" presName="ellipse" presStyleLbl="trBgShp" presStyleIdx="0" presStyleCnt="1"/>
      <dgm:spPr/>
    </dgm:pt>
    <dgm:pt modelId="{C1A8EFCD-A0E9-E640-A5E4-31D19AE14255}" type="pres">
      <dgm:prSet presAssocID="{D83F8A4A-E3A6-404E-A0AD-77CC9B3834F0}" presName="arrow1" presStyleLbl="fgShp" presStyleIdx="0" presStyleCnt="1"/>
      <dgm:spPr/>
    </dgm:pt>
    <dgm:pt modelId="{5CDD613F-1021-5142-AD75-D1F8BCF4F1F4}" type="pres">
      <dgm:prSet presAssocID="{D83F8A4A-E3A6-404E-A0AD-77CC9B3834F0}" presName="rectangle" presStyleLbl="revTx" presStyleIdx="0" presStyleCnt="1">
        <dgm:presLayoutVars>
          <dgm:bulletEnabled val="1"/>
        </dgm:presLayoutVars>
      </dgm:prSet>
      <dgm:spPr/>
    </dgm:pt>
    <dgm:pt modelId="{17613441-B369-9749-A221-697E84B3965D}" type="pres">
      <dgm:prSet presAssocID="{93D7C567-06E1-A640-BCC3-95A83D978596}" presName="item1" presStyleLbl="node1" presStyleIdx="0" presStyleCnt="3">
        <dgm:presLayoutVars>
          <dgm:bulletEnabled val="1"/>
        </dgm:presLayoutVars>
      </dgm:prSet>
      <dgm:spPr/>
    </dgm:pt>
    <dgm:pt modelId="{07C9671D-7817-2F42-A03F-CFDBDA69CD88}" type="pres">
      <dgm:prSet presAssocID="{2BBCE7A8-9030-A241-9AA0-7D80B98C415B}" presName="item2" presStyleLbl="node1" presStyleIdx="1" presStyleCnt="3">
        <dgm:presLayoutVars>
          <dgm:bulletEnabled val="1"/>
        </dgm:presLayoutVars>
      </dgm:prSet>
      <dgm:spPr/>
    </dgm:pt>
    <dgm:pt modelId="{CA64DBC7-9B5D-2A4D-8F7B-D77946264FBA}" type="pres">
      <dgm:prSet presAssocID="{489390F1-939C-C344-AD77-8367FB629CDA}" presName="item3" presStyleLbl="node1" presStyleIdx="2" presStyleCnt="3">
        <dgm:presLayoutVars>
          <dgm:bulletEnabled val="1"/>
        </dgm:presLayoutVars>
      </dgm:prSet>
      <dgm:spPr/>
    </dgm:pt>
    <dgm:pt modelId="{2B499E45-7B68-6E4B-8B58-B6EA9DD4993C}" type="pres">
      <dgm:prSet presAssocID="{D83F8A4A-E3A6-404E-A0AD-77CC9B3834F0}" presName="funnel" presStyleLbl="trAlignAcc1" presStyleIdx="0" presStyleCnt="1"/>
      <dgm:spPr/>
    </dgm:pt>
  </dgm:ptLst>
  <dgm:cxnLst>
    <dgm:cxn modelId="{1576AF15-A4CB-1B41-AA30-12E893FA5E3A}" type="presOf" srcId="{449EAB39-3EF0-944B-9EC9-E28E637C8717}" destId="{CA64DBC7-9B5D-2A4D-8F7B-D77946264FBA}" srcOrd="0" destOrd="0" presId="urn:microsoft.com/office/officeart/2005/8/layout/funnel1"/>
    <dgm:cxn modelId="{FBA5C36B-AB0A-0446-B91F-55988E52800A}" type="presOf" srcId="{93D7C567-06E1-A640-BCC3-95A83D978596}" destId="{07C9671D-7817-2F42-A03F-CFDBDA69CD88}" srcOrd="0" destOrd="0" presId="urn:microsoft.com/office/officeart/2005/8/layout/funnel1"/>
    <dgm:cxn modelId="{7C105E80-F9A3-344E-916D-E9A3F22E337C}" srcId="{D83F8A4A-E3A6-404E-A0AD-77CC9B3834F0}" destId="{2BBCE7A8-9030-A241-9AA0-7D80B98C415B}" srcOrd="2" destOrd="0" parTransId="{349376CF-1B10-474E-AC62-ACAF03275C08}" sibTransId="{732736DD-0B33-1A49-9D80-A63314455702}"/>
    <dgm:cxn modelId="{506E9A89-135F-7F4E-B456-B6150415441B}" srcId="{D83F8A4A-E3A6-404E-A0AD-77CC9B3834F0}" destId="{489390F1-939C-C344-AD77-8367FB629CDA}" srcOrd="3" destOrd="0" parTransId="{318C099F-61EC-BD47-B19D-DCC64BB553FA}" sibTransId="{2BB50980-55A5-D14B-9CBD-7C4818CCB53A}"/>
    <dgm:cxn modelId="{8C474C9A-CD3B-8045-99A3-E462BB8A0E13}" srcId="{D83F8A4A-E3A6-404E-A0AD-77CC9B3834F0}" destId="{93D7C567-06E1-A640-BCC3-95A83D978596}" srcOrd="1" destOrd="0" parTransId="{CB3D2306-8D86-B347-AE79-46BE8CCF82AB}" sibTransId="{0F2B2CA8-0291-CE4E-8A66-46EF5BC8F468}"/>
    <dgm:cxn modelId="{0DCA35A1-DD07-9B4A-A3E7-E3951ACC343F}" type="presOf" srcId="{D83F8A4A-E3A6-404E-A0AD-77CC9B3834F0}" destId="{9F0FAC45-B20F-894D-8477-C5827806A0DC}" srcOrd="0" destOrd="0" presId="urn:microsoft.com/office/officeart/2005/8/layout/funnel1"/>
    <dgm:cxn modelId="{2030D7A9-B868-B743-8C89-B378C15B6F6A}" type="presOf" srcId="{489390F1-939C-C344-AD77-8367FB629CDA}" destId="{5CDD613F-1021-5142-AD75-D1F8BCF4F1F4}" srcOrd="0" destOrd="0" presId="urn:microsoft.com/office/officeart/2005/8/layout/funnel1"/>
    <dgm:cxn modelId="{40516AC4-F132-594A-AE1E-07402A63894D}" type="presOf" srcId="{2BBCE7A8-9030-A241-9AA0-7D80B98C415B}" destId="{17613441-B369-9749-A221-697E84B3965D}" srcOrd="0" destOrd="0" presId="urn:microsoft.com/office/officeart/2005/8/layout/funnel1"/>
    <dgm:cxn modelId="{E67FFCF0-5772-4247-B540-1D827BB63414}" srcId="{D83F8A4A-E3A6-404E-A0AD-77CC9B3834F0}" destId="{449EAB39-3EF0-944B-9EC9-E28E637C8717}" srcOrd="0" destOrd="0" parTransId="{CB622ABD-4F0C-AE4D-A66D-EABA697185AC}" sibTransId="{7AC7DFD4-DFBE-1947-95B3-120B2E9DB0F7}"/>
    <dgm:cxn modelId="{6E74B939-5E63-D94E-A1C8-798DB79CB8B2}" type="presParOf" srcId="{9F0FAC45-B20F-894D-8477-C5827806A0DC}" destId="{1688085F-DC8B-1443-89B2-B49A765FC2C6}" srcOrd="0" destOrd="0" presId="urn:microsoft.com/office/officeart/2005/8/layout/funnel1"/>
    <dgm:cxn modelId="{52B07D58-4173-7545-B355-44EBA9F537D6}" type="presParOf" srcId="{9F0FAC45-B20F-894D-8477-C5827806A0DC}" destId="{C1A8EFCD-A0E9-E640-A5E4-31D19AE14255}" srcOrd="1" destOrd="0" presId="urn:microsoft.com/office/officeart/2005/8/layout/funnel1"/>
    <dgm:cxn modelId="{21CE26FE-FADD-9344-86A9-115EC3B09F47}" type="presParOf" srcId="{9F0FAC45-B20F-894D-8477-C5827806A0DC}" destId="{5CDD613F-1021-5142-AD75-D1F8BCF4F1F4}" srcOrd="2" destOrd="0" presId="urn:microsoft.com/office/officeart/2005/8/layout/funnel1"/>
    <dgm:cxn modelId="{92533BE5-5581-1E4A-BB3D-417C9A4F8F12}" type="presParOf" srcId="{9F0FAC45-B20F-894D-8477-C5827806A0DC}" destId="{17613441-B369-9749-A221-697E84B3965D}" srcOrd="3" destOrd="0" presId="urn:microsoft.com/office/officeart/2005/8/layout/funnel1"/>
    <dgm:cxn modelId="{23C1C9F4-D03C-DA4B-A17C-F89224304CD8}" type="presParOf" srcId="{9F0FAC45-B20F-894D-8477-C5827806A0DC}" destId="{07C9671D-7817-2F42-A03F-CFDBDA69CD88}" srcOrd="4" destOrd="0" presId="urn:microsoft.com/office/officeart/2005/8/layout/funnel1"/>
    <dgm:cxn modelId="{7DA2924F-E883-A24D-9F99-9E0E75F9BAAF}" type="presParOf" srcId="{9F0FAC45-B20F-894D-8477-C5827806A0DC}" destId="{CA64DBC7-9B5D-2A4D-8F7B-D77946264FBA}" srcOrd="5" destOrd="0" presId="urn:microsoft.com/office/officeart/2005/8/layout/funnel1"/>
    <dgm:cxn modelId="{ED18D6FD-86F6-A94A-8A74-97380AC86EA2}" type="presParOf" srcId="{9F0FAC45-B20F-894D-8477-C5827806A0DC}" destId="{2B499E45-7B68-6E4B-8B58-B6EA9DD4993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6F61CB-5EF8-7144-A34E-E6D6F4569F41}" type="doc">
      <dgm:prSet loTypeId="urn:microsoft.com/office/officeart/2005/8/layout/gear1" loCatId="" qsTypeId="urn:microsoft.com/office/officeart/2005/8/quickstyle/simple4" qsCatId="simple" csTypeId="urn:microsoft.com/office/officeart/2005/8/colors/accent1_2" csCatId="accent1" phldr="1"/>
      <dgm:spPr/>
    </dgm:pt>
    <dgm:pt modelId="{6C2A6172-1131-5D45-A89F-FDB297E22818}">
      <dgm:prSet phldrT="[Text]"/>
      <dgm:spPr/>
      <dgm:t>
        <a:bodyPr/>
        <a:lstStyle/>
        <a:p>
          <a:r>
            <a:rPr lang="en-US" dirty="0"/>
            <a:t>work</a:t>
          </a:r>
        </a:p>
      </dgm:t>
    </dgm:pt>
    <dgm:pt modelId="{8A9B9FA0-1BEC-1944-A548-5B4FB60D1DA8}" type="parTrans" cxnId="{44B20EEA-FBFE-224C-999D-2D8361358FC7}">
      <dgm:prSet/>
      <dgm:spPr/>
      <dgm:t>
        <a:bodyPr/>
        <a:lstStyle/>
        <a:p>
          <a:endParaRPr lang="en-US"/>
        </a:p>
      </dgm:t>
    </dgm:pt>
    <dgm:pt modelId="{3507A36C-7482-6848-B384-044DB409AC7D}" type="sibTrans" cxnId="{44B20EEA-FBFE-224C-999D-2D8361358FC7}">
      <dgm:prSet/>
      <dgm:spPr/>
      <dgm:t>
        <a:bodyPr/>
        <a:lstStyle/>
        <a:p>
          <a:endParaRPr lang="en-US"/>
        </a:p>
      </dgm:t>
    </dgm:pt>
    <dgm:pt modelId="{5177DC2F-1052-774A-9709-7C9383D0AA82}">
      <dgm:prSet phldrT="[Text]"/>
      <dgm:spPr/>
      <dgm:t>
        <a:bodyPr/>
        <a:lstStyle/>
        <a:p>
          <a:r>
            <a:rPr lang="en-US" dirty="0"/>
            <a:t>work</a:t>
          </a:r>
        </a:p>
      </dgm:t>
    </dgm:pt>
    <dgm:pt modelId="{3B6FF9A8-839D-6D47-8FD2-0BF7CCBDA715}" type="parTrans" cxnId="{C61EFA60-3C60-884A-A3BE-1FE99D838CC0}">
      <dgm:prSet/>
      <dgm:spPr/>
      <dgm:t>
        <a:bodyPr/>
        <a:lstStyle/>
        <a:p>
          <a:endParaRPr lang="en-US"/>
        </a:p>
      </dgm:t>
    </dgm:pt>
    <dgm:pt modelId="{4B9B5CC6-49C1-A44C-B81A-7715E08F97D7}" type="sibTrans" cxnId="{C61EFA60-3C60-884A-A3BE-1FE99D838CC0}">
      <dgm:prSet/>
      <dgm:spPr/>
      <dgm:t>
        <a:bodyPr/>
        <a:lstStyle/>
        <a:p>
          <a:endParaRPr lang="en-US"/>
        </a:p>
      </dgm:t>
    </dgm:pt>
    <dgm:pt modelId="{75B69237-7D8A-4F44-B5DA-CE695CAF9503}">
      <dgm:prSet phldrT="[Text]"/>
      <dgm:spPr/>
      <dgm:t>
        <a:bodyPr/>
        <a:lstStyle/>
        <a:p>
          <a:r>
            <a:rPr lang="en-US" dirty="0"/>
            <a:t>work</a:t>
          </a:r>
        </a:p>
      </dgm:t>
    </dgm:pt>
    <dgm:pt modelId="{05D31D02-8892-484B-A189-F8B95ECF3740}" type="parTrans" cxnId="{6E7421E0-877E-7E43-B415-EE8A2BCB0D70}">
      <dgm:prSet/>
      <dgm:spPr/>
      <dgm:t>
        <a:bodyPr/>
        <a:lstStyle/>
        <a:p>
          <a:endParaRPr lang="en-US"/>
        </a:p>
      </dgm:t>
    </dgm:pt>
    <dgm:pt modelId="{DFEC2EB2-5AC2-3849-A2D7-498B80C450B3}" type="sibTrans" cxnId="{6E7421E0-877E-7E43-B415-EE8A2BCB0D70}">
      <dgm:prSet/>
      <dgm:spPr/>
      <dgm:t>
        <a:bodyPr/>
        <a:lstStyle/>
        <a:p>
          <a:endParaRPr lang="en-US"/>
        </a:p>
      </dgm:t>
    </dgm:pt>
    <dgm:pt modelId="{30216E74-D3BA-7A40-B628-F8BA09413613}" type="pres">
      <dgm:prSet presAssocID="{E36F61CB-5EF8-7144-A34E-E6D6F4569F41}" presName="composite" presStyleCnt="0">
        <dgm:presLayoutVars>
          <dgm:chMax val="3"/>
          <dgm:animLvl val="lvl"/>
          <dgm:resizeHandles val="exact"/>
        </dgm:presLayoutVars>
      </dgm:prSet>
      <dgm:spPr/>
    </dgm:pt>
    <dgm:pt modelId="{D441838A-3D3E-5947-9CA2-1E34271882C9}" type="pres">
      <dgm:prSet presAssocID="{6C2A6172-1131-5D45-A89F-FDB297E22818}" presName="gear1" presStyleLbl="node1" presStyleIdx="0" presStyleCnt="3">
        <dgm:presLayoutVars>
          <dgm:chMax val="1"/>
          <dgm:bulletEnabled val="1"/>
        </dgm:presLayoutVars>
      </dgm:prSet>
      <dgm:spPr/>
    </dgm:pt>
    <dgm:pt modelId="{0BB3F630-9062-FB49-8901-495158E93566}" type="pres">
      <dgm:prSet presAssocID="{6C2A6172-1131-5D45-A89F-FDB297E22818}" presName="gear1srcNode" presStyleLbl="node1" presStyleIdx="0" presStyleCnt="3"/>
      <dgm:spPr/>
    </dgm:pt>
    <dgm:pt modelId="{202A49C4-14A0-314B-BEBD-B10999B28E11}" type="pres">
      <dgm:prSet presAssocID="{6C2A6172-1131-5D45-A89F-FDB297E22818}" presName="gear1dstNode" presStyleLbl="node1" presStyleIdx="0" presStyleCnt="3"/>
      <dgm:spPr/>
    </dgm:pt>
    <dgm:pt modelId="{8A00AE10-7124-384F-90AC-AAA7A444275E}" type="pres">
      <dgm:prSet presAssocID="{5177DC2F-1052-774A-9709-7C9383D0AA82}" presName="gear2" presStyleLbl="node1" presStyleIdx="1" presStyleCnt="3">
        <dgm:presLayoutVars>
          <dgm:chMax val="1"/>
          <dgm:bulletEnabled val="1"/>
        </dgm:presLayoutVars>
      </dgm:prSet>
      <dgm:spPr/>
    </dgm:pt>
    <dgm:pt modelId="{6640676C-318E-B24A-9133-12B16B1D4614}" type="pres">
      <dgm:prSet presAssocID="{5177DC2F-1052-774A-9709-7C9383D0AA82}" presName="gear2srcNode" presStyleLbl="node1" presStyleIdx="1" presStyleCnt="3"/>
      <dgm:spPr/>
    </dgm:pt>
    <dgm:pt modelId="{F024BCE2-C289-8D40-BC4F-64F1C85AFF97}" type="pres">
      <dgm:prSet presAssocID="{5177DC2F-1052-774A-9709-7C9383D0AA82}" presName="gear2dstNode" presStyleLbl="node1" presStyleIdx="1" presStyleCnt="3"/>
      <dgm:spPr/>
    </dgm:pt>
    <dgm:pt modelId="{F3932EFE-D4BD-0D48-A069-C1B7BBA1EB98}" type="pres">
      <dgm:prSet presAssocID="{75B69237-7D8A-4F44-B5DA-CE695CAF9503}" presName="gear3" presStyleLbl="node1" presStyleIdx="2" presStyleCnt="3"/>
      <dgm:spPr/>
    </dgm:pt>
    <dgm:pt modelId="{34C5B786-C435-F54E-997E-8E30B6DE39E8}" type="pres">
      <dgm:prSet presAssocID="{75B69237-7D8A-4F44-B5DA-CE695CAF9503}" presName="gear3tx" presStyleLbl="node1" presStyleIdx="2" presStyleCnt="3">
        <dgm:presLayoutVars>
          <dgm:chMax val="1"/>
          <dgm:bulletEnabled val="1"/>
        </dgm:presLayoutVars>
      </dgm:prSet>
      <dgm:spPr/>
    </dgm:pt>
    <dgm:pt modelId="{0682B117-2612-5248-8392-71CE54FD8A66}" type="pres">
      <dgm:prSet presAssocID="{75B69237-7D8A-4F44-B5DA-CE695CAF9503}" presName="gear3srcNode" presStyleLbl="node1" presStyleIdx="2" presStyleCnt="3"/>
      <dgm:spPr/>
    </dgm:pt>
    <dgm:pt modelId="{84D922FD-C78F-C640-BBB8-2E0D05B13676}" type="pres">
      <dgm:prSet presAssocID="{75B69237-7D8A-4F44-B5DA-CE695CAF9503}" presName="gear3dstNode" presStyleLbl="node1" presStyleIdx="2" presStyleCnt="3"/>
      <dgm:spPr/>
    </dgm:pt>
    <dgm:pt modelId="{D453FFDC-A735-6C41-AC50-D592FC0DC45E}" type="pres">
      <dgm:prSet presAssocID="{3507A36C-7482-6848-B384-044DB409AC7D}" presName="connector1" presStyleLbl="sibTrans2D1" presStyleIdx="0" presStyleCnt="3"/>
      <dgm:spPr/>
    </dgm:pt>
    <dgm:pt modelId="{8744CCEB-7791-9E40-AC43-DC18AFC22D47}" type="pres">
      <dgm:prSet presAssocID="{4B9B5CC6-49C1-A44C-B81A-7715E08F97D7}" presName="connector2" presStyleLbl="sibTrans2D1" presStyleIdx="1" presStyleCnt="3"/>
      <dgm:spPr/>
    </dgm:pt>
    <dgm:pt modelId="{AB3495F0-52C1-CC4F-91CA-69D9615516FE}" type="pres">
      <dgm:prSet presAssocID="{DFEC2EB2-5AC2-3849-A2D7-498B80C450B3}" presName="connector3" presStyleLbl="sibTrans2D1" presStyleIdx="2" presStyleCnt="3"/>
      <dgm:spPr/>
    </dgm:pt>
  </dgm:ptLst>
  <dgm:cxnLst>
    <dgm:cxn modelId="{37B4D81B-F765-F84B-925F-ED01822B1857}" type="presOf" srcId="{75B69237-7D8A-4F44-B5DA-CE695CAF9503}" destId="{34C5B786-C435-F54E-997E-8E30B6DE39E8}" srcOrd="1" destOrd="0" presId="urn:microsoft.com/office/officeart/2005/8/layout/gear1"/>
    <dgm:cxn modelId="{48C3342C-B6C7-124D-929C-76CBABC1FAB4}" type="presOf" srcId="{5177DC2F-1052-774A-9709-7C9383D0AA82}" destId="{F024BCE2-C289-8D40-BC4F-64F1C85AFF97}" srcOrd="2" destOrd="0" presId="urn:microsoft.com/office/officeart/2005/8/layout/gear1"/>
    <dgm:cxn modelId="{3BAAB34E-43D5-E543-AABF-5992582FE38A}" type="presOf" srcId="{E36F61CB-5EF8-7144-A34E-E6D6F4569F41}" destId="{30216E74-D3BA-7A40-B628-F8BA09413613}" srcOrd="0" destOrd="0" presId="urn:microsoft.com/office/officeart/2005/8/layout/gear1"/>
    <dgm:cxn modelId="{C8773153-7407-C948-9443-E99861CCC51A}" type="presOf" srcId="{75B69237-7D8A-4F44-B5DA-CE695CAF9503}" destId="{F3932EFE-D4BD-0D48-A069-C1B7BBA1EB98}" srcOrd="0" destOrd="0" presId="urn:microsoft.com/office/officeart/2005/8/layout/gear1"/>
    <dgm:cxn modelId="{61AC0956-1781-1840-923A-4AEBCBC8E07F}" type="presOf" srcId="{4B9B5CC6-49C1-A44C-B81A-7715E08F97D7}" destId="{8744CCEB-7791-9E40-AC43-DC18AFC22D47}" srcOrd="0" destOrd="0" presId="urn:microsoft.com/office/officeart/2005/8/layout/gear1"/>
    <dgm:cxn modelId="{3B39715F-1A67-C140-880F-F1AE8FFB570F}" type="presOf" srcId="{6C2A6172-1131-5D45-A89F-FDB297E22818}" destId="{0BB3F630-9062-FB49-8901-495158E93566}" srcOrd="1" destOrd="0" presId="urn:microsoft.com/office/officeart/2005/8/layout/gear1"/>
    <dgm:cxn modelId="{C61EFA60-3C60-884A-A3BE-1FE99D838CC0}" srcId="{E36F61CB-5EF8-7144-A34E-E6D6F4569F41}" destId="{5177DC2F-1052-774A-9709-7C9383D0AA82}" srcOrd="1" destOrd="0" parTransId="{3B6FF9A8-839D-6D47-8FD2-0BF7CCBDA715}" sibTransId="{4B9B5CC6-49C1-A44C-B81A-7715E08F97D7}"/>
    <dgm:cxn modelId="{913BB166-405F-D549-ABA9-1BB6AAC07AA8}" type="presOf" srcId="{5177DC2F-1052-774A-9709-7C9383D0AA82}" destId="{6640676C-318E-B24A-9133-12B16B1D4614}" srcOrd="1" destOrd="0" presId="urn:microsoft.com/office/officeart/2005/8/layout/gear1"/>
    <dgm:cxn modelId="{2515BC6F-A210-E640-9BEB-D2A4C9AB4766}" type="presOf" srcId="{75B69237-7D8A-4F44-B5DA-CE695CAF9503}" destId="{0682B117-2612-5248-8392-71CE54FD8A66}" srcOrd="2" destOrd="0" presId="urn:microsoft.com/office/officeart/2005/8/layout/gear1"/>
    <dgm:cxn modelId="{29E5D774-602D-7248-97AE-D99520032B0B}" type="presOf" srcId="{6C2A6172-1131-5D45-A89F-FDB297E22818}" destId="{D441838A-3D3E-5947-9CA2-1E34271882C9}" srcOrd="0" destOrd="0" presId="urn:microsoft.com/office/officeart/2005/8/layout/gear1"/>
    <dgm:cxn modelId="{9DB727CD-5FA9-FE4C-A16E-E11D3036A3E1}" type="presOf" srcId="{6C2A6172-1131-5D45-A89F-FDB297E22818}" destId="{202A49C4-14A0-314B-BEBD-B10999B28E11}" srcOrd="2" destOrd="0" presId="urn:microsoft.com/office/officeart/2005/8/layout/gear1"/>
    <dgm:cxn modelId="{7D012DCD-A0B4-1A46-88FA-91E9CB25E7D8}" type="presOf" srcId="{75B69237-7D8A-4F44-B5DA-CE695CAF9503}" destId="{84D922FD-C78F-C640-BBB8-2E0D05B13676}" srcOrd="3" destOrd="0" presId="urn:microsoft.com/office/officeart/2005/8/layout/gear1"/>
    <dgm:cxn modelId="{6E7421E0-877E-7E43-B415-EE8A2BCB0D70}" srcId="{E36F61CB-5EF8-7144-A34E-E6D6F4569F41}" destId="{75B69237-7D8A-4F44-B5DA-CE695CAF9503}" srcOrd="2" destOrd="0" parTransId="{05D31D02-8892-484B-A189-F8B95ECF3740}" sibTransId="{DFEC2EB2-5AC2-3849-A2D7-498B80C450B3}"/>
    <dgm:cxn modelId="{44B20EEA-FBFE-224C-999D-2D8361358FC7}" srcId="{E36F61CB-5EF8-7144-A34E-E6D6F4569F41}" destId="{6C2A6172-1131-5D45-A89F-FDB297E22818}" srcOrd="0" destOrd="0" parTransId="{8A9B9FA0-1BEC-1944-A548-5B4FB60D1DA8}" sibTransId="{3507A36C-7482-6848-B384-044DB409AC7D}"/>
    <dgm:cxn modelId="{D2F365F7-4CD7-B746-8249-3D833BE99ED1}" type="presOf" srcId="{5177DC2F-1052-774A-9709-7C9383D0AA82}" destId="{8A00AE10-7124-384F-90AC-AAA7A444275E}" srcOrd="0" destOrd="0" presId="urn:microsoft.com/office/officeart/2005/8/layout/gear1"/>
    <dgm:cxn modelId="{DDE5A5FA-E65A-C549-B745-A683A51E30CC}" type="presOf" srcId="{DFEC2EB2-5AC2-3849-A2D7-498B80C450B3}" destId="{AB3495F0-52C1-CC4F-91CA-69D9615516FE}" srcOrd="0" destOrd="0" presId="urn:microsoft.com/office/officeart/2005/8/layout/gear1"/>
    <dgm:cxn modelId="{595DECFA-7ED1-7C40-97FD-7EF4D3841CED}" type="presOf" srcId="{3507A36C-7482-6848-B384-044DB409AC7D}" destId="{D453FFDC-A735-6C41-AC50-D592FC0DC45E}" srcOrd="0" destOrd="0" presId="urn:microsoft.com/office/officeart/2005/8/layout/gear1"/>
    <dgm:cxn modelId="{C12D50C5-5B25-094A-907F-7CE763DABDF0}" type="presParOf" srcId="{30216E74-D3BA-7A40-B628-F8BA09413613}" destId="{D441838A-3D3E-5947-9CA2-1E34271882C9}" srcOrd="0" destOrd="0" presId="urn:microsoft.com/office/officeart/2005/8/layout/gear1"/>
    <dgm:cxn modelId="{D548D7DD-5C47-E94C-A55A-A6BEDDC4FC31}" type="presParOf" srcId="{30216E74-D3BA-7A40-B628-F8BA09413613}" destId="{0BB3F630-9062-FB49-8901-495158E93566}" srcOrd="1" destOrd="0" presId="urn:microsoft.com/office/officeart/2005/8/layout/gear1"/>
    <dgm:cxn modelId="{B9CE04DD-8BF3-5A4F-9152-4A9603F8AC70}" type="presParOf" srcId="{30216E74-D3BA-7A40-B628-F8BA09413613}" destId="{202A49C4-14A0-314B-BEBD-B10999B28E11}" srcOrd="2" destOrd="0" presId="urn:microsoft.com/office/officeart/2005/8/layout/gear1"/>
    <dgm:cxn modelId="{FA490E29-0986-1F49-91CB-546E27D8872A}" type="presParOf" srcId="{30216E74-D3BA-7A40-B628-F8BA09413613}" destId="{8A00AE10-7124-384F-90AC-AAA7A444275E}" srcOrd="3" destOrd="0" presId="urn:microsoft.com/office/officeart/2005/8/layout/gear1"/>
    <dgm:cxn modelId="{7E51C963-E365-FE47-A767-04965F31CF4F}" type="presParOf" srcId="{30216E74-D3BA-7A40-B628-F8BA09413613}" destId="{6640676C-318E-B24A-9133-12B16B1D4614}" srcOrd="4" destOrd="0" presId="urn:microsoft.com/office/officeart/2005/8/layout/gear1"/>
    <dgm:cxn modelId="{B491D2DF-82C7-DD45-AE2B-570DD0814CBA}" type="presParOf" srcId="{30216E74-D3BA-7A40-B628-F8BA09413613}" destId="{F024BCE2-C289-8D40-BC4F-64F1C85AFF97}" srcOrd="5" destOrd="0" presId="urn:microsoft.com/office/officeart/2005/8/layout/gear1"/>
    <dgm:cxn modelId="{D8FAD09B-684D-2B48-A8FE-D7B87EDAF949}" type="presParOf" srcId="{30216E74-D3BA-7A40-B628-F8BA09413613}" destId="{F3932EFE-D4BD-0D48-A069-C1B7BBA1EB98}" srcOrd="6" destOrd="0" presId="urn:microsoft.com/office/officeart/2005/8/layout/gear1"/>
    <dgm:cxn modelId="{0523AAE7-4B0C-5446-93F3-73EDBC41C6FE}" type="presParOf" srcId="{30216E74-D3BA-7A40-B628-F8BA09413613}" destId="{34C5B786-C435-F54E-997E-8E30B6DE39E8}" srcOrd="7" destOrd="0" presId="urn:microsoft.com/office/officeart/2005/8/layout/gear1"/>
    <dgm:cxn modelId="{9E1F28D2-2626-324E-ACAF-0DC4B592AA59}" type="presParOf" srcId="{30216E74-D3BA-7A40-B628-F8BA09413613}" destId="{0682B117-2612-5248-8392-71CE54FD8A66}" srcOrd="8" destOrd="0" presId="urn:microsoft.com/office/officeart/2005/8/layout/gear1"/>
    <dgm:cxn modelId="{204ECABC-FCD2-2349-B9C7-DD938D9451A2}" type="presParOf" srcId="{30216E74-D3BA-7A40-B628-F8BA09413613}" destId="{84D922FD-C78F-C640-BBB8-2E0D05B13676}" srcOrd="9" destOrd="0" presId="urn:microsoft.com/office/officeart/2005/8/layout/gear1"/>
    <dgm:cxn modelId="{8923B813-2A90-AB43-83CA-C6F4883BB63A}" type="presParOf" srcId="{30216E74-D3BA-7A40-B628-F8BA09413613}" destId="{D453FFDC-A735-6C41-AC50-D592FC0DC45E}" srcOrd="10" destOrd="0" presId="urn:microsoft.com/office/officeart/2005/8/layout/gear1"/>
    <dgm:cxn modelId="{FE0AC463-E022-024B-BEBD-D27476A49183}" type="presParOf" srcId="{30216E74-D3BA-7A40-B628-F8BA09413613}" destId="{8744CCEB-7791-9E40-AC43-DC18AFC22D47}" srcOrd="11" destOrd="0" presId="urn:microsoft.com/office/officeart/2005/8/layout/gear1"/>
    <dgm:cxn modelId="{52DFECA4-C33B-0244-B6DC-93677D5F8204}" type="presParOf" srcId="{30216E74-D3BA-7A40-B628-F8BA09413613}" destId="{AB3495F0-52C1-CC4F-91CA-69D9615516FE}"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016EC9-A917-C047-BBFA-23C2151190A3}"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FFB25AF-52E2-064D-80E5-896425A05CBD}">
      <dgm:prSet phldrT="[Text]"/>
      <dgm:spPr/>
      <dgm:t>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dgm:t>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dgm:t>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dgm:t>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F508E593-33A2-3643-BB7B-B5BB2DF4CA60}">
      <dgm:prSet phldrT="[Text]"/>
      <dgm:spPr/>
      <dgm:t>
        <a:bodyPr/>
        <a:lstStyle/>
        <a:p>
          <a:r>
            <a:rPr lang="en-US" dirty="0"/>
            <a:t>work</a:t>
          </a:r>
        </a:p>
      </dgm:t>
    </dgm:pt>
    <dgm:pt modelId="{3055572A-6C23-8940-BC04-832BBE269B40}" type="sibTrans" cxnId="{0FD6D32E-E693-8F4D-A767-290962613E47}">
      <dgm:prSet/>
      <dgm:spPr/>
      <dgm:t>
        <a:bodyPr/>
        <a:lstStyle/>
        <a:p>
          <a:endParaRPr lang="en-US"/>
        </a:p>
      </dgm:t>
    </dgm:pt>
    <dgm:pt modelId="{04D40C6A-0C59-E34A-8CF3-9FED8657B556}" type="parTrans" cxnId="{0FD6D32E-E693-8F4D-A767-290962613E47}">
      <dgm:prSet/>
      <dgm:spPr/>
      <dgm:t>
        <a:bodyPr/>
        <a:lstStyle/>
        <a:p>
          <a:endParaRPr lang="en-US"/>
        </a:p>
      </dgm:t>
    </dgm:pt>
    <dgm:pt modelId="{AF3F4A31-FDA4-A843-BCA0-CC9AEE5B05F1}">
      <dgm:prSet phldrT="[Text]"/>
      <dgm:spPr/>
      <dgm:t>
        <a:bodyPr/>
        <a:lstStyle/>
        <a:p>
          <a:r>
            <a:rPr lang="en-US" dirty="0"/>
            <a:t>work</a:t>
          </a:r>
        </a:p>
      </dgm:t>
    </dgm:pt>
    <dgm:pt modelId="{CEAA0A02-F160-1F42-BB58-A61C8EA2ECF7}" type="sibTrans" cxnId="{EE6D9DAA-8F13-F04A-8304-172EF89A4C62}">
      <dgm:prSet/>
      <dgm:spPr/>
      <dgm:t>
        <a:bodyPr/>
        <a:lstStyle/>
        <a:p>
          <a:endParaRPr lang="en-US"/>
        </a:p>
      </dgm:t>
    </dgm:pt>
    <dgm:pt modelId="{AD357363-8835-9C45-B69A-EDAB9574D6AC}" type="parTrans" cxnId="{EE6D9DAA-8F13-F04A-8304-172EF89A4C62}">
      <dgm:prSet/>
      <dgm:spPr/>
      <dgm:t>
        <a:bodyPr/>
        <a:lstStyle/>
        <a:p>
          <a:endParaRPr lang="en-US"/>
        </a:p>
      </dgm:t>
    </dgm:pt>
    <dgm:pt modelId="{27F3154D-92FC-004B-8F68-370E99101490}" type="pres">
      <dgm:prSet presAssocID="{75016EC9-A917-C047-BBFA-23C2151190A3}" presName="rootnode" presStyleCnt="0">
        <dgm:presLayoutVars>
          <dgm:chMax/>
          <dgm:chPref/>
          <dgm:dir/>
          <dgm:animLvl val="lvl"/>
        </dgm:presLayoutVars>
      </dgm:prSet>
      <dgm:spPr/>
    </dgm:pt>
    <dgm:pt modelId="{BEC510C5-81B1-3340-99D5-80650E563A48}" type="pres">
      <dgm:prSet presAssocID="{7FFB25AF-52E2-064D-80E5-896425A05CBD}" presName="composite" presStyleCnt="0"/>
      <dgm:spPr/>
    </dgm:pt>
    <dgm:pt modelId="{C2C9B61C-E89A-7D4D-B6D6-BBC8CE44D7A6}" type="pres">
      <dgm:prSet presAssocID="{7FFB25AF-52E2-064D-80E5-896425A05CBD}" presName="bentUpArrow1" presStyleLbl="alignImgPlace1" presStyleIdx="0" presStyleCnt="2"/>
      <dgm:spPr/>
    </dgm:pt>
    <dgm:pt modelId="{D81EC85A-D3CE-0C4D-B6C1-4E9F60E927B7}" type="pres">
      <dgm:prSet presAssocID="{7FFB25AF-52E2-064D-80E5-896425A05CBD}" presName="ParentText" presStyleLbl="node1" presStyleIdx="0" presStyleCnt="3">
        <dgm:presLayoutVars>
          <dgm:chMax val="1"/>
          <dgm:chPref val="1"/>
          <dgm:bulletEnabled val="1"/>
        </dgm:presLayoutVars>
      </dgm:prSet>
      <dgm:spPr/>
    </dgm:pt>
    <dgm:pt modelId="{790E606B-EE41-E24C-A533-48034E3D48CA}" type="pres">
      <dgm:prSet presAssocID="{7FFB25AF-52E2-064D-80E5-896425A05CBD}" presName="ChildText" presStyleLbl="revTx" presStyleIdx="0" presStyleCnt="3">
        <dgm:presLayoutVars>
          <dgm:chMax val="0"/>
          <dgm:chPref val="0"/>
          <dgm:bulletEnabled val="1"/>
        </dgm:presLayoutVars>
      </dgm:prSet>
      <dgm:spPr/>
    </dgm:pt>
    <dgm:pt modelId="{5C9C7506-092D-544C-B27A-07EB49962E72}" type="pres">
      <dgm:prSet presAssocID="{595EEF3E-91E3-B945-9BFB-EF3ED99FBF2B}" presName="sibTrans" presStyleCnt="0"/>
      <dgm:spPr/>
    </dgm:pt>
    <dgm:pt modelId="{E2BCEBA1-EB1B-8044-AC11-EDA4BB85AA02}" type="pres">
      <dgm:prSet presAssocID="{1F77B9ED-A297-A54C-ADA8-2D947117ED42}" presName="composite" presStyleCnt="0"/>
      <dgm:spPr/>
    </dgm:pt>
    <dgm:pt modelId="{5E08EA21-18BA-4C40-B567-A84795275751}" type="pres">
      <dgm:prSet presAssocID="{1F77B9ED-A297-A54C-ADA8-2D947117ED42}" presName="bentUpArrow1" presStyleLbl="alignImgPlace1" presStyleIdx="1" presStyleCnt="2"/>
      <dgm:spPr/>
    </dgm:pt>
    <dgm:pt modelId="{F3740A41-C865-354B-8877-51D97F92F7A2}" type="pres">
      <dgm:prSet presAssocID="{1F77B9ED-A297-A54C-ADA8-2D947117ED42}" presName="ParentText" presStyleLbl="node1" presStyleIdx="1" presStyleCnt="3">
        <dgm:presLayoutVars>
          <dgm:chMax val="1"/>
          <dgm:chPref val="1"/>
          <dgm:bulletEnabled val="1"/>
        </dgm:presLayoutVars>
      </dgm:prSet>
      <dgm:spPr/>
    </dgm:pt>
    <dgm:pt modelId="{31FF9631-01F7-AE46-852A-11EAE3462E9E}" type="pres">
      <dgm:prSet presAssocID="{1F77B9ED-A297-A54C-ADA8-2D947117ED42}" presName="ChildText" presStyleLbl="revTx" presStyleIdx="1" presStyleCnt="3">
        <dgm:presLayoutVars>
          <dgm:chMax val="0"/>
          <dgm:chPref val="0"/>
          <dgm:bulletEnabled val="1"/>
        </dgm:presLayoutVars>
      </dgm:prSet>
      <dgm:spPr/>
    </dgm:pt>
    <dgm:pt modelId="{78B3CF0B-5663-AD4D-9A3C-99C5D9A9919C}" type="pres">
      <dgm:prSet presAssocID="{E5BCF251-1C11-EF4E-905D-8F0B8290C346}" presName="sibTrans" presStyleCnt="0"/>
      <dgm:spPr/>
    </dgm:pt>
    <dgm:pt modelId="{94540626-FBC9-BB4C-9027-29FEB333D622}" type="pres">
      <dgm:prSet presAssocID="{AF3F4A31-FDA4-A843-BCA0-CC9AEE5B05F1}" presName="composite" presStyleCnt="0"/>
      <dgm:spPr/>
    </dgm:pt>
    <dgm:pt modelId="{FB1CD409-B424-9549-BFD4-0772BDB0102D}" type="pres">
      <dgm:prSet presAssocID="{AF3F4A31-FDA4-A843-BCA0-CC9AEE5B05F1}" presName="ParentText" presStyleLbl="node1" presStyleIdx="2" presStyleCnt="3">
        <dgm:presLayoutVars>
          <dgm:chMax val="1"/>
          <dgm:chPref val="1"/>
          <dgm:bulletEnabled val="1"/>
        </dgm:presLayoutVars>
      </dgm:prSet>
      <dgm:spPr/>
    </dgm:pt>
    <dgm:pt modelId="{04FEA55C-96E9-5E40-A75F-899018CBED2D}" type="pres">
      <dgm:prSet presAssocID="{AF3F4A31-FDA4-A843-BCA0-CC9AEE5B05F1}" presName="FinalChildText" presStyleLbl="revTx" presStyleIdx="2" presStyleCnt="3">
        <dgm:presLayoutVars>
          <dgm:chMax val="0"/>
          <dgm:chPref val="0"/>
          <dgm:bulletEnabled val="1"/>
        </dgm:presLayoutVars>
      </dgm:prSet>
      <dgm:spPr/>
    </dgm:pt>
  </dgm:ptLst>
  <dgm:cxnLst>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61096D44-7B11-B145-9A19-D1C3C8A4BBAE}" type="presOf" srcId="{AF3F4A31-FDA4-A843-BCA0-CC9AEE5B05F1}" destId="{FB1CD409-B424-9549-BFD4-0772BDB0102D}" srcOrd="0" destOrd="0" presId="urn:microsoft.com/office/officeart/2005/8/layout/StepDownProcess"/>
    <dgm:cxn modelId="{687B3A55-42A4-884A-A27C-542FB68A14A4}" srcId="{7FFB25AF-52E2-064D-80E5-896425A05CBD}" destId="{AE7ABD24-041C-764B-8CCC-A803576ED9FE}" srcOrd="0" destOrd="0" parTransId="{D91BB03D-0E26-5B4A-B6E3-04E9FCE22317}" sibTransId="{D3EE6306-864A-B346-B47F-B25F05E17D16}"/>
    <dgm:cxn modelId="{AB42ED7B-B3B2-9E4D-8924-DF157CADB128}" srcId="{75016EC9-A917-C047-BBFA-23C2151190A3}" destId="{7FFB25AF-52E2-064D-80E5-896425A05CBD}" srcOrd="0" destOrd="0" parTransId="{F844A219-458F-564E-85B0-1F231AA7C1B2}" sibTransId="{595EEF3E-91E3-B945-9BFB-EF3ED99FBF2B}"/>
    <dgm:cxn modelId="{C182CE83-469F-5245-AD7E-6B51106BDEE0}" type="presOf" srcId="{F508E593-33A2-3643-BB7B-B5BB2DF4CA60}" destId="{04FEA55C-96E9-5E40-A75F-899018CBED2D}" srcOrd="0" destOrd="0" presId="urn:microsoft.com/office/officeart/2005/8/layout/StepDownProcess"/>
    <dgm:cxn modelId="{AF170A95-9353-A54E-8969-B5D2A45E5EA2}" type="presOf" srcId="{7FFB25AF-52E2-064D-80E5-896425A05CBD}" destId="{D81EC85A-D3CE-0C4D-B6C1-4E9F60E927B7}" srcOrd="0" destOrd="0" presId="urn:microsoft.com/office/officeart/2005/8/layout/StepDownProcess"/>
    <dgm:cxn modelId="{EE6D9DAA-8F13-F04A-8304-172EF89A4C62}" srcId="{75016EC9-A917-C047-BBFA-23C2151190A3}" destId="{AF3F4A31-FDA4-A843-BCA0-CC9AEE5B05F1}" srcOrd="2" destOrd="0" parTransId="{AD357363-8835-9C45-B69A-EDAB9574D6AC}" sibTransId="{CEAA0A02-F160-1F42-BB58-A61C8EA2ECF7}"/>
    <dgm:cxn modelId="{5905F1B4-45AC-0A4E-924D-3E09A21C583F}" type="presOf" srcId="{1F77B9ED-A297-A54C-ADA8-2D947117ED42}" destId="{F3740A41-C865-354B-8877-51D97F92F7A2}" srcOrd="0" destOrd="0" presId="urn:microsoft.com/office/officeart/2005/8/layout/StepDownProcess"/>
    <dgm:cxn modelId="{E09F0DB7-5262-EA4F-8EA0-2E897F6D60F4}" type="presOf" srcId="{75016EC9-A917-C047-BBFA-23C2151190A3}" destId="{27F3154D-92FC-004B-8F68-370E99101490}" srcOrd="0" destOrd="0" presId="urn:microsoft.com/office/officeart/2005/8/layout/StepDownProcess"/>
    <dgm:cxn modelId="{6727E5E1-747E-2041-9E97-510317D4907A}" type="presOf" srcId="{8AF39494-105D-A54C-ACFF-8C5517C83F7D}" destId="{31FF9631-01F7-AE46-852A-11EAE3462E9E}" srcOrd="0" destOrd="0" presId="urn:microsoft.com/office/officeart/2005/8/layout/StepDownProcess"/>
    <dgm:cxn modelId="{A44C81E4-353A-FD45-859A-393D821F25E9}" srcId="{75016EC9-A917-C047-BBFA-23C2151190A3}" destId="{1F77B9ED-A297-A54C-ADA8-2D947117ED42}" srcOrd="1" destOrd="0" parTransId="{7D3D56FD-D6A9-4448-9078-EEC0B50F7538}" sibTransId="{E5BCF251-1C11-EF4E-905D-8F0B8290C346}"/>
    <dgm:cxn modelId="{4D8682FF-0598-CD47-AB46-D5B334B0B279}" type="presOf" srcId="{AE7ABD24-041C-764B-8CCC-A803576ED9FE}" destId="{790E606B-EE41-E24C-A533-48034E3D48CA}" srcOrd="0" destOrd="0" presId="urn:microsoft.com/office/officeart/2005/8/layout/StepDownProcess"/>
    <dgm:cxn modelId="{E82FE266-2182-7D44-AB2B-971B382793D3}" type="presParOf" srcId="{27F3154D-92FC-004B-8F68-370E99101490}" destId="{BEC510C5-81B1-3340-99D5-80650E563A48}" srcOrd="0" destOrd="0" presId="urn:microsoft.com/office/officeart/2005/8/layout/StepDownProcess"/>
    <dgm:cxn modelId="{633D3B94-8980-6543-BB88-789FE651C332}" type="presParOf" srcId="{BEC510C5-81B1-3340-99D5-80650E563A48}" destId="{C2C9B61C-E89A-7D4D-B6D6-BBC8CE44D7A6}" srcOrd="0" destOrd="0" presId="urn:microsoft.com/office/officeart/2005/8/layout/StepDownProcess"/>
    <dgm:cxn modelId="{6DA6FB9B-D02A-074B-B84F-5AE0C9D60112}" type="presParOf" srcId="{BEC510C5-81B1-3340-99D5-80650E563A48}" destId="{D81EC85A-D3CE-0C4D-B6C1-4E9F60E927B7}" srcOrd="1" destOrd="0" presId="urn:microsoft.com/office/officeart/2005/8/layout/StepDownProcess"/>
    <dgm:cxn modelId="{0B53FA4F-52C9-D643-9A6B-216507354EB5}" type="presParOf" srcId="{BEC510C5-81B1-3340-99D5-80650E563A48}" destId="{790E606B-EE41-E24C-A533-48034E3D48CA}" srcOrd="2" destOrd="0" presId="urn:microsoft.com/office/officeart/2005/8/layout/StepDownProcess"/>
    <dgm:cxn modelId="{3834B07A-963E-754E-88E8-BD71C503B7D8}" type="presParOf" srcId="{27F3154D-92FC-004B-8F68-370E99101490}" destId="{5C9C7506-092D-544C-B27A-07EB49962E72}" srcOrd="1" destOrd="0" presId="urn:microsoft.com/office/officeart/2005/8/layout/StepDownProcess"/>
    <dgm:cxn modelId="{B6CDDD5E-A969-F745-83B1-4A71A4026F07}" type="presParOf" srcId="{27F3154D-92FC-004B-8F68-370E99101490}" destId="{E2BCEBA1-EB1B-8044-AC11-EDA4BB85AA02}" srcOrd="2" destOrd="0" presId="urn:microsoft.com/office/officeart/2005/8/layout/StepDownProcess"/>
    <dgm:cxn modelId="{2B5A8B1D-FBD3-BE42-8E8B-F8B37D725C9C}" type="presParOf" srcId="{E2BCEBA1-EB1B-8044-AC11-EDA4BB85AA02}" destId="{5E08EA21-18BA-4C40-B567-A84795275751}" srcOrd="0" destOrd="0" presId="urn:microsoft.com/office/officeart/2005/8/layout/StepDownProcess"/>
    <dgm:cxn modelId="{03A6F5E7-9A9E-CD4D-A31F-61F1440CC4FB}" type="presParOf" srcId="{E2BCEBA1-EB1B-8044-AC11-EDA4BB85AA02}" destId="{F3740A41-C865-354B-8877-51D97F92F7A2}" srcOrd="1" destOrd="0" presId="urn:microsoft.com/office/officeart/2005/8/layout/StepDownProcess"/>
    <dgm:cxn modelId="{AB0CB75A-9D3F-D94D-9DF6-06A8845FCCE7}" type="presParOf" srcId="{E2BCEBA1-EB1B-8044-AC11-EDA4BB85AA02}" destId="{31FF9631-01F7-AE46-852A-11EAE3462E9E}" srcOrd="2" destOrd="0" presId="urn:microsoft.com/office/officeart/2005/8/layout/StepDownProcess"/>
    <dgm:cxn modelId="{38159417-04D5-CE44-8E28-055AC3A8BAC5}" type="presParOf" srcId="{27F3154D-92FC-004B-8F68-370E99101490}" destId="{78B3CF0B-5663-AD4D-9A3C-99C5D9A9919C}" srcOrd="3" destOrd="0" presId="urn:microsoft.com/office/officeart/2005/8/layout/StepDownProcess"/>
    <dgm:cxn modelId="{D48C44AB-577B-764B-A7F3-1CF7441AB7F2}" type="presParOf" srcId="{27F3154D-92FC-004B-8F68-370E99101490}" destId="{94540626-FBC9-BB4C-9027-29FEB333D622}" srcOrd="4" destOrd="0" presId="urn:microsoft.com/office/officeart/2005/8/layout/StepDownProcess"/>
    <dgm:cxn modelId="{F490027E-0907-8E4E-A977-699C130359D5}" type="presParOf" srcId="{94540626-FBC9-BB4C-9027-29FEB333D622}" destId="{FB1CD409-B424-9549-BFD4-0772BDB0102D}" srcOrd="0" destOrd="0" presId="urn:microsoft.com/office/officeart/2005/8/layout/StepDownProcess"/>
    <dgm:cxn modelId="{03DB37D3-030B-6A45-94C5-5F63077061C9}" type="presParOf" srcId="{94540626-FBC9-BB4C-9027-29FEB333D622}" destId="{04FEA55C-96E9-5E40-A75F-899018CBED2D}" srcOrd="1" destOrd="0" presId="urn:microsoft.com/office/officeart/2005/8/layout/StepDown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016EC9-A917-C047-BBFA-23C2151190A3}" type="doc">
      <dgm:prSet loTypeId="urn:microsoft.com/office/officeart/2005/8/layout/vList6" loCatId="" qsTypeId="urn:microsoft.com/office/officeart/2005/8/quickstyle/simple4" qsCatId="simple" csTypeId="urn:microsoft.com/office/officeart/2005/8/colors/accent1_2" csCatId="accent1" phldr="1"/>
      <dgm:spPr>
        <a:scene3d>
          <a:camera prst="orthographicFront">
            <a:rot lat="0" lon="0" rev="0"/>
          </a:camera>
          <a:lightRig rig="threePt" dir="t"/>
        </a:scene3d>
      </dgm:spPr>
      <dgm:t>
        <a:bodyPr/>
        <a:lstStyle/>
        <a:p>
          <a:endParaRPr lang="en-US"/>
        </a:p>
      </dgm:t>
    </dgm:pt>
    <dgm:pt modelId="{7FFB25AF-52E2-064D-80E5-896425A05CBD}">
      <dgm:prSet phldrT="[Text]"/>
      <dgm:spPr>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AF3F4A31-FDA4-A843-BCA0-CC9AEE5B05F1}">
      <dgm:prSet phldrT="[Text]"/>
      <dgm:spPr>
        <a:sp3d/>
      </dgm:spPr>
      <dgm:t>
        <a:bodyPr>
          <a:flatTx/>
        </a:bodyPr>
        <a:lstStyle/>
        <a:p>
          <a:r>
            <a:rPr lang="en-US" dirty="0"/>
            <a:t>work</a:t>
          </a:r>
        </a:p>
      </dgm:t>
    </dgm:pt>
    <dgm:pt modelId="{AD357363-8835-9C45-B69A-EDAB9574D6AC}" type="parTrans" cxnId="{EE6D9DAA-8F13-F04A-8304-172EF89A4C62}">
      <dgm:prSet/>
      <dgm:spPr/>
      <dgm:t>
        <a:bodyPr/>
        <a:lstStyle/>
        <a:p>
          <a:endParaRPr lang="en-US"/>
        </a:p>
      </dgm:t>
    </dgm:pt>
    <dgm:pt modelId="{CEAA0A02-F160-1F42-BB58-A61C8EA2ECF7}" type="sibTrans" cxnId="{EE6D9DAA-8F13-F04A-8304-172EF89A4C62}">
      <dgm:prSet/>
      <dgm:spPr/>
      <dgm:t>
        <a:bodyPr/>
        <a:lstStyle/>
        <a:p>
          <a:endParaRPr lang="en-US"/>
        </a:p>
      </dgm:t>
    </dgm:pt>
    <dgm:pt modelId="{F508E593-33A2-3643-BB7B-B5BB2DF4CA60}">
      <dgm:prSet phldrT="[Text]"/>
      <dgm:spPr>
        <a:sp3d/>
      </dgm:spPr>
      <dgm:t>
        <a:bodyPr>
          <a:flatTx/>
        </a:bodyPr>
        <a:lstStyle/>
        <a:p>
          <a:r>
            <a:rPr lang="en-US" dirty="0"/>
            <a:t>work</a:t>
          </a:r>
        </a:p>
      </dgm:t>
    </dgm:pt>
    <dgm:pt modelId="{04D40C6A-0C59-E34A-8CF3-9FED8657B556}" type="parTrans" cxnId="{0FD6D32E-E693-8F4D-A767-290962613E47}">
      <dgm:prSet/>
      <dgm:spPr/>
      <dgm:t>
        <a:bodyPr/>
        <a:lstStyle/>
        <a:p>
          <a:endParaRPr lang="en-US"/>
        </a:p>
      </dgm:t>
    </dgm:pt>
    <dgm:pt modelId="{3055572A-6C23-8940-BC04-832BBE269B40}" type="sibTrans" cxnId="{0FD6D32E-E693-8F4D-A767-290962613E47}">
      <dgm:prSet/>
      <dgm:spPr/>
      <dgm:t>
        <a:bodyPr/>
        <a:lstStyle/>
        <a:p>
          <a:endParaRPr lang="en-US"/>
        </a:p>
      </dgm:t>
    </dgm:pt>
    <dgm:pt modelId="{4F7733EC-04CA-8845-A7A4-704041709A65}" type="pres">
      <dgm:prSet presAssocID="{75016EC9-A917-C047-BBFA-23C2151190A3}" presName="Name0" presStyleCnt="0">
        <dgm:presLayoutVars>
          <dgm:dir/>
          <dgm:animLvl val="lvl"/>
          <dgm:resizeHandles/>
        </dgm:presLayoutVars>
      </dgm:prSet>
      <dgm:spPr/>
    </dgm:pt>
    <dgm:pt modelId="{0982529A-966A-0B42-8CC8-E0612DA1C9A6}" type="pres">
      <dgm:prSet presAssocID="{7FFB25AF-52E2-064D-80E5-896425A05CBD}" presName="linNode" presStyleCnt="0"/>
      <dgm:spPr>
        <a:sp3d/>
      </dgm:spPr>
    </dgm:pt>
    <dgm:pt modelId="{7FBEF532-900E-E349-9B7E-22D465AF72A1}" type="pres">
      <dgm:prSet presAssocID="{7FFB25AF-52E2-064D-80E5-896425A05CBD}" presName="parentShp" presStyleLbl="node1" presStyleIdx="0" presStyleCnt="3">
        <dgm:presLayoutVars>
          <dgm:bulletEnabled val="1"/>
        </dgm:presLayoutVars>
      </dgm:prSet>
      <dgm:spPr/>
    </dgm:pt>
    <dgm:pt modelId="{B7CA5E89-97A3-9549-A3C5-557CEAC81799}" type="pres">
      <dgm:prSet presAssocID="{7FFB25AF-52E2-064D-80E5-896425A05CBD}" presName="childShp" presStyleLbl="bgAccFollowNode1" presStyleIdx="0" presStyleCnt="3">
        <dgm:presLayoutVars>
          <dgm:bulletEnabled val="1"/>
        </dgm:presLayoutVars>
      </dgm:prSet>
      <dgm:spPr/>
    </dgm:pt>
    <dgm:pt modelId="{BE861059-3E71-D245-9E4A-4D2015BED8A0}" type="pres">
      <dgm:prSet presAssocID="{595EEF3E-91E3-B945-9BFB-EF3ED99FBF2B}" presName="spacing" presStyleCnt="0"/>
      <dgm:spPr>
        <a:sp3d/>
      </dgm:spPr>
    </dgm:pt>
    <dgm:pt modelId="{5B39E37B-26A9-B84B-A4AC-E43251DBA9C4}" type="pres">
      <dgm:prSet presAssocID="{1F77B9ED-A297-A54C-ADA8-2D947117ED42}" presName="linNode" presStyleCnt="0"/>
      <dgm:spPr>
        <a:sp3d/>
      </dgm:spPr>
    </dgm:pt>
    <dgm:pt modelId="{BF73EE7E-B498-5B4B-99AD-E532FD6D1C0A}" type="pres">
      <dgm:prSet presAssocID="{1F77B9ED-A297-A54C-ADA8-2D947117ED42}" presName="parentShp" presStyleLbl="node1" presStyleIdx="1" presStyleCnt="3">
        <dgm:presLayoutVars>
          <dgm:bulletEnabled val="1"/>
        </dgm:presLayoutVars>
      </dgm:prSet>
      <dgm:spPr/>
    </dgm:pt>
    <dgm:pt modelId="{4DE13541-5C2F-A044-9048-8EC141FE0777}" type="pres">
      <dgm:prSet presAssocID="{1F77B9ED-A297-A54C-ADA8-2D947117ED42}" presName="childShp" presStyleLbl="bgAccFollowNode1" presStyleIdx="1" presStyleCnt="3">
        <dgm:presLayoutVars>
          <dgm:bulletEnabled val="1"/>
        </dgm:presLayoutVars>
      </dgm:prSet>
      <dgm:spPr/>
    </dgm:pt>
    <dgm:pt modelId="{03C52EFF-2738-414E-974E-658F79A168ED}" type="pres">
      <dgm:prSet presAssocID="{E5BCF251-1C11-EF4E-905D-8F0B8290C346}" presName="spacing" presStyleCnt="0"/>
      <dgm:spPr>
        <a:sp3d/>
      </dgm:spPr>
    </dgm:pt>
    <dgm:pt modelId="{DA3D007B-AA89-D64C-ADF3-2ED4AD46C8B4}" type="pres">
      <dgm:prSet presAssocID="{AF3F4A31-FDA4-A843-BCA0-CC9AEE5B05F1}" presName="linNode" presStyleCnt="0"/>
      <dgm:spPr>
        <a:sp3d/>
      </dgm:spPr>
    </dgm:pt>
    <dgm:pt modelId="{97D7E4E9-F0C6-D746-9E42-F8A147A1FD41}" type="pres">
      <dgm:prSet presAssocID="{AF3F4A31-FDA4-A843-BCA0-CC9AEE5B05F1}" presName="parentShp" presStyleLbl="node1" presStyleIdx="2" presStyleCnt="3">
        <dgm:presLayoutVars>
          <dgm:bulletEnabled val="1"/>
        </dgm:presLayoutVars>
      </dgm:prSet>
      <dgm:spPr/>
    </dgm:pt>
    <dgm:pt modelId="{EF3886D2-1A23-014E-8943-796D0D3C95D1}" type="pres">
      <dgm:prSet presAssocID="{AF3F4A31-FDA4-A843-BCA0-CC9AEE5B05F1}" presName="childShp" presStyleLbl="bgAccFollowNode1" presStyleIdx="2" presStyleCnt="3">
        <dgm:presLayoutVars>
          <dgm:bulletEnabled val="1"/>
        </dgm:presLayoutVars>
      </dgm:prSet>
      <dgm:spPr/>
    </dgm:pt>
  </dgm:ptLst>
  <dgm:cxnLst>
    <dgm:cxn modelId="{0F721809-EADF-4C45-B598-71C2B1A6F1FC}" srcId="{1F77B9ED-A297-A54C-ADA8-2D947117ED42}" destId="{8AF39494-105D-A54C-ACFF-8C5517C83F7D}" srcOrd="0" destOrd="0" parTransId="{03B19853-CC81-3241-B640-55EBCD7556DE}" sibTransId="{BCFA2E2E-F039-7E43-993F-379333E9F8BB}"/>
    <dgm:cxn modelId="{C685B40F-C875-1D44-8F42-4C4A90B93403}" type="presOf" srcId="{1F77B9ED-A297-A54C-ADA8-2D947117ED42}" destId="{BF73EE7E-B498-5B4B-99AD-E532FD6D1C0A}" srcOrd="0" destOrd="0" presId="urn:microsoft.com/office/officeart/2005/8/layout/vList6"/>
    <dgm:cxn modelId="{0FD6D32E-E693-8F4D-A767-290962613E47}" srcId="{AF3F4A31-FDA4-A843-BCA0-CC9AEE5B05F1}" destId="{F508E593-33A2-3643-BB7B-B5BB2DF4CA60}" srcOrd="0" destOrd="0" parTransId="{04D40C6A-0C59-E34A-8CF3-9FED8657B556}" sibTransId="{3055572A-6C23-8940-BC04-832BBE269B40}"/>
    <dgm:cxn modelId="{16153F34-04E2-594D-94C5-518B7CB30799}" type="presOf" srcId="{8AF39494-105D-A54C-ACFF-8C5517C83F7D}" destId="{4DE13541-5C2F-A044-9048-8EC141FE0777}" srcOrd="0" destOrd="0" presId="urn:microsoft.com/office/officeart/2005/8/layout/vList6"/>
    <dgm:cxn modelId="{6552194C-04AF-2F4D-A11B-D6FDAFB9311E}" type="presOf" srcId="{7FFB25AF-52E2-064D-80E5-896425A05CBD}" destId="{7FBEF532-900E-E349-9B7E-22D465AF72A1}" srcOrd="0" destOrd="0" presId="urn:microsoft.com/office/officeart/2005/8/layout/vList6"/>
    <dgm:cxn modelId="{687B3A55-42A4-884A-A27C-542FB68A14A4}" srcId="{7FFB25AF-52E2-064D-80E5-896425A05CBD}" destId="{AE7ABD24-041C-764B-8CCC-A803576ED9FE}" srcOrd="0" destOrd="0" parTransId="{D91BB03D-0E26-5B4A-B6E3-04E9FCE22317}" sibTransId="{D3EE6306-864A-B346-B47F-B25F05E17D16}"/>
    <dgm:cxn modelId="{4A2C7876-0592-B346-AA91-748B1E6C2DCC}" type="presOf" srcId="{F508E593-33A2-3643-BB7B-B5BB2DF4CA60}" destId="{EF3886D2-1A23-014E-8943-796D0D3C95D1}" srcOrd="0" destOrd="0" presId="urn:microsoft.com/office/officeart/2005/8/layout/vList6"/>
    <dgm:cxn modelId="{AB42ED7B-B3B2-9E4D-8924-DF157CADB128}" srcId="{75016EC9-A917-C047-BBFA-23C2151190A3}" destId="{7FFB25AF-52E2-064D-80E5-896425A05CBD}" srcOrd="0" destOrd="0" parTransId="{F844A219-458F-564E-85B0-1F231AA7C1B2}" sibTransId="{595EEF3E-91E3-B945-9BFB-EF3ED99FBF2B}"/>
    <dgm:cxn modelId="{4FD8CC8C-166F-6B44-84AF-89BD7F882EB6}" type="presOf" srcId="{75016EC9-A917-C047-BBFA-23C2151190A3}" destId="{4F7733EC-04CA-8845-A7A4-704041709A65}" srcOrd="0" destOrd="0" presId="urn:microsoft.com/office/officeart/2005/8/layout/vList6"/>
    <dgm:cxn modelId="{EE6D9DAA-8F13-F04A-8304-172EF89A4C62}" srcId="{75016EC9-A917-C047-BBFA-23C2151190A3}" destId="{AF3F4A31-FDA4-A843-BCA0-CC9AEE5B05F1}" srcOrd="2" destOrd="0" parTransId="{AD357363-8835-9C45-B69A-EDAB9574D6AC}" sibTransId="{CEAA0A02-F160-1F42-BB58-A61C8EA2ECF7}"/>
    <dgm:cxn modelId="{2C1148BE-BB71-6A45-9B4E-8023EC8CE917}" type="presOf" srcId="{AE7ABD24-041C-764B-8CCC-A803576ED9FE}" destId="{B7CA5E89-97A3-9549-A3C5-557CEAC81799}" srcOrd="0" destOrd="0" presId="urn:microsoft.com/office/officeart/2005/8/layout/vList6"/>
    <dgm:cxn modelId="{6B1C93C4-397E-FE48-AC5D-80EF8607DBDF}" type="presOf" srcId="{AF3F4A31-FDA4-A843-BCA0-CC9AEE5B05F1}" destId="{97D7E4E9-F0C6-D746-9E42-F8A147A1FD41}" srcOrd="0" destOrd="0" presId="urn:microsoft.com/office/officeart/2005/8/layout/vList6"/>
    <dgm:cxn modelId="{A44C81E4-353A-FD45-859A-393D821F25E9}" srcId="{75016EC9-A917-C047-BBFA-23C2151190A3}" destId="{1F77B9ED-A297-A54C-ADA8-2D947117ED42}" srcOrd="1" destOrd="0" parTransId="{7D3D56FD-D6A9-4448-9078-EEC0B50F7538}" sibTransId="{E5BCF251-1C11-EF4E-905D-8F0B8290C346}"/>
    <dgm:cxn modelId="{B5058FE3-73F4-2546-BA9A-142267DF449E}" type="presParOf" srcId="{4F7733EC-04CA-8845-A7A4-704041709A65}" destId="{0982529A-966A-0B42-8CC8-E0612DA1C9A6}" srcOrd="0" destOrd="0" presId="urn:microsoft.com/office/officeart/2005/8/layout/vList6"/>
    <dgm:cxn modelId="{AB17D75E-C175-EE4A-BB07-47FB2CA5BD55}" type="presParOf" srcId="{0982529A-966A-0B42-8CC8-E0612DA1C9A6}" destId="{7FBEF532-900E-E349-9B7E-22D465AF72A1}" srcOrd="0" destOrd="0" presId="urn:microsoft.com/office/officeart/2005/8/layout/vList6"/>
    <dgm:cxn modelId="{DFBA9869-59CF-644E-BB02-AD1AFED136E7}" type="presParOf" srcId="{0982529A-966A-0B42-8CC8-E0612DA1C9A6}" destId="{B7CA5E89-97A3-9549-A3C5-557CEAC81799}" srcOrd="1" destOrd="0" presId="urn:microsoft.com/office/officeart/2005/8/layout/vList6"/>
    <dgm:cxn modelId="{5E62AD71-D880-6843-B280-D6A0D9F5AEEF}" type="presParOf" srcId="{4F7733EC-04CA-8845-A7A4-704041709A65}" destId="{BE861059-3E71-D245-9E4A-4D2015BED8A0}" srcOrd="1" destOrd="0" presId="urn:microsoft.com/office/officeart/2005/8/layout/vList6"/>
    <dgm:cxn modelId="{D12C6AA3-6FEE-354B-B1DB-51220C037ABA}" type="presParOf" srcId="{4F7733EC-04CA-8845-A7A4-704041709A65}" destId="{5B39E37B-26A9-B84B-A4AC-E43251DBA9C4}" srcOrd="2" destOrd="0" presId="urn:microsoft.com/office/officeart/2005/8/layout/vList6"/>
    <dgm:cxn modelId="{E9E04DE9-D007-D148-9B36-D59E32CB3A15}" type="presParOf" srcId="{5B39E37B-26A9-B84B-A4AC-E43251DBA9C4}" destId="{BF73EE7E-B498-5B4B-99AD-E532FD6D1C0A}" srcOrd="0" destOrd="0" presId="urn:microsoft.com/office/officeart/2005/8/layout/vList6"/>
    <dgm:cxn modelId="{93902F4E-5924-BD48-A63A-C07C5CE6F9BF}" type="presParOf" srcId="{5B39E37B-26A9-B84B-A4AC-E43251DBA9C4}" destId="{4DE13541-5C2F-A044-9048-8EC141FE0777}" srcOrd="1" destOrd="0" presId="urn:microsoft.com/office/officeart/2005/8/layout/vList6"/>
    <dgm:cxn modelId="{3D2CB2CB-1687-4944-BEE0-B00979DC24EA}" type="presParOf" srcId="{4F7733EC-04CA-8845-A7A4-704041709A65}" destId="{03C52EFF-2738-414E-974E-658F79A168ED}" srcOrd="3" destOrd="0" presId="urn:microsoft.com/office/officeart/2005/8/layout/vList6"/>
    <dgm:cxn modelId="{9BE1EF38-9467-3A44-8A62-F493CF612A5A}" type="presParOf" srcId="{4F7733EC-04CA-8845-A7A4-704041709A65}" destId="{DA3D007B-AA89-D64C-ADF3-2ED4AD46C8B4}" srcOrd="4" destOrd="0" presId="urn:microsoft.com/office/officeart/2005/8/layout/vList6"/>
    <dgm:cxn modelId="{F6AB41F2-9277-0E46-8F49-0BFC5A4DA733}" type="presParOf" srcId="{DA3D007B-AA89-D64C-ADF3-2ED4AD46C8B4}" destId="{97D7E4E9-F0C6-D746-9E42-F8A147A1FD41}" srcOrd="0" destOrd="0" presId="urn:microsoft.com/office/officeart/2005/8/layout/vList6"/>
    <dgm:cxn modelId="{2BE8F5FC-01EA-5141-AA95-F8A2930C0944}" type="presParOf" srcId="{DA3D007B-AA89-D64C-ADF3-2ED4AD46C8B4}" destId="{EF3886D2-1A23-014E-8943-796D0D3C95D1}" srcOrd="1" destOrd="0" presId="urn:microsoft.com/office/officeart/2005/8/layout/vList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016EC9-A917-C047-BBFA-23C2151190A3}" type="doc">
      <dgm:prSet loTypeId="urn:microsoft.com/office/officeart/2005/8/layout/StepDownProcess" loCatId="" qsTypeId="urn:microsoft.com/office/officeart/2005/8/quickstyle/simple4" qsCatId="simple" csTypeId="urn:microsoft.com/office/officeart/2005/8/colors/accent1_2" csCatId="accent1" phldr="1"/>
      <dgm:spPr>
        <a:scene3d>
          <a:camera prst="orthographicFront">
            <a:rot lat="10800000" lon="0" rev="10800000"/>
          </a:camera>
          <a:lightRig rig="threePt" dir="t"/>
        </a:scene3d>
      </dgm:spPr>
      <dgm:t>
        <a:bodyPr/>
        <a:lstStyle/>
        <a:p>
          <a:endParaRPr lang="en-US"/>
        </a:p>
      </dgm:t>
    </dgm:pt>
    <dgm:pt modelId="{7FFB25AF-52E2-064D-80E5-896425A05CBD}">
      <dgm:prSet phldrT="[Text]"/>
      <dgm:spPr>
        <a:sp3d/>
      </dgm:spPr>
      <dgm:t>
        <a:bodyPr>
          <a:flatTx/>
        </a:bodyPr>
        <a:lstStyle/>
        <a:p>
          <a:r>
            <a:rPr lang="en-US" dirty="0"/>
            <a:t>work</a:t>
          </a:r>
        </a:p>
      </dgm:t>
    </dgm:pt>
    <dgm:pt modelId="{F844A219-458F-564E-85B0-1F231AA7C1B2}" type="parTrans" cxnId="{AB42ED7B-B3B2-9E4D-8924-DF157CADB128}">
      <dgm:prSet/>
      <dgm:spPr/>
      <dgm:t>
        <a:bodyPr/>
        <a:lstStyle/>
        <a:p>
          <a:endParaRPr lang="en-US"/>
        </a:p>
      </dgm:t>
    </dgm:pt>
    <dgm:pt modelId="{595EEF3E-91E3-B945-9BFB-EF3ED99FBF2B}" type="sibTrans" cxnId="{AB42ED7B-B3B2-9E4D-8924-DF157CADB128}">
      <dgm:prSet/>
      <dgm:spPr/>
      <dgm:t>
        <a:bodyPr/>
        <a:lstStyle/>
        <a:p>
          <a:endParaRPr lang="en-US"/>
        </a:p>
      </dgm:t>
    </dgm:pt>
    <dgm:pt modelId="{AE7ABD24-041C-764B-8CCC-A803576ED9FE}">
      <dgm:prSet phldrT="[Text]"/>
      <dgm:spPr>
        <a:sp3d/>
      </dgm:spPr>
      <dgm:t>
        <a:bodyPr>
          <a:flatTx/>
        </a:bodyPr>
        <a:lstStyle/>
        <a:p>
          <a:r>
            <a:rPr lang="en-US" dirty="0"/>
            <a:t>work</a:t>
          </a:r>
        </a:p>
      </dgm:t>
    </dgm:pt>
    <dgm:pt modelId="{D91BB03D-0E26-5B4A-B6E3-04E9FCE22317}" type="parTrans" cxnId="{687B3A55-42A4-884A-A27C-542FB68A14A4}">
      <dgm:prSet/>
      <dgm:spPr/>
      <dgm:t>
        <a:bodyPr/>
        <a:lstStyle/>
        <a:p>
          <a:endParaRPr lang="en-US"/>
        </a:p>
      </dgm:t>
    </dgm:pt>
    <dgm:pt modelId="{D3EE6306-864A-B346-B47F-B25F05E17D16}" type="sibTrans" cxnId="{687B3A55-42A4-884A-A27C-542FB68A14A4}">
      <dgm:prSet/>
      <dgm:spPr/>
      <dgm:t>
        <a:bodyPr/>
        <a:lstStyle/>
        <a:p>
          <a:endParaRPr lang="en-US"/>
        </a:p>
      </dgm:t>
    </dgm:pt>
    <dgm:pt modelId="{1F77B9ED-A297-A54C-ADA8-2D947117ED42}">
      <dgm:prSet phldrT="[Text]"/>
      <dgm:spPr>
        <a:sp3d/>
      </dgm:spPr>
      <dgm:t>
        <a:bodyPr>
          <a:flatTx/>
        </a:bodyPr>
        <a:lstStyle/>
        <a:p>
          <a:r>
            <a:rPr lang="en-US" dirty="0"/>
            <a:t>work</a:t>
          </a:r>
        </a:p>
      </dgm:t>
    </dgm:pt>
    <dgm:pt modelId="{7D3D56FD-D6A9-4448-9078-EEC0B50F7538}" type="parTrans" cxnId="{A44C81E4-353A-FD45-859A-393D821F25E9}">
      <dgm:prSet/>
      <dgm:spPr/>
      <dgm:t>
        <a:bodyPr/>
        <a:lstStyle/>
        <a:p>
          <a:endParaRPr lang="en-US"/>
        </a:p>
      </dgm:t>
    </dgm:pt>
    <dgm:pt modelId="{E5BCF251-1C11-EF4E-905D-8F0B8290C346}" type="sibTrans" cxnId="{A44C81E4-353A-FD45-859A-393D821F25E9}">
      <dgm:prSet/>
      <dgm:spPr/>
      <dgm:t>
        <a:bodyPr/>
        <a:lstStyle/>
        <a:p>
          <a:endParaRPr lang="en-US"/>
        </a:p>
      </dgm:t>
    </dgm:pt>
    <dgm:pt modelId="{8AF39494-105D-A54C-ACFF-8C5517C83F7D}">
      <dgm:prSet phldrT="[Text]"/>
      <dgm:spPr>
        <a:sp3d/>
      </dgm:spPr>
      <dgm:t>
        <a:bodyPr>
          <a:flatTx/>
        </a:bodyPr>
        <a:lstStyle/>
        <a:p>
          <a:r>
            <a:rPr lang="en-US" dirty="0"/>
            <a:t>work</a:t>
          </a:r>
        </a:p>
      </dgm:t>
    </dgm:pt>
    <dgm:pt modelId="{03B19853-CC81-3241-B640-55EBCD7556DE}" type="parTrans" cxnId="{0F721809-EADF-4C45-B598-71C2B1A6F1FC}">
      <dgm:prSet/>
      <dgm:spPr/>
      <dgm:t>
        <a:bodyPr/>
        <a:lstStyle/>
        <a:p>
          <a:endParaRPr lang="en-US"/>
        </a:p>
      </dgm:t>
    </dgm:pt>
    <dgm:pt modelId="{BCFA2E2E-F039-7E43-993F-379333E9F8BB}" type="sibTrans" cxnId="{0F721809-EADF-4C45-B598-71C2B1A6F1FC}">
      <dgm:prSet/>
      <dgm:spPr/>
      <dgm:t>
        <a:bodyPr/>
        <a:lstStyle/>
        <a:p>
          <a:endParaRPr lang="en-US"/>
        </a:p>
      </dgm:t>
    </dgm:pt>
    <dgm:pt modelId="{F508E593-33A2-3643-BB7B-B5BB2DF4CA60}">
      <dgm:prSet phldrT="[Text]"/>
      <dgm:spPr>
        <a:sp3d/>
      </dgm:spPr>
      <dgm:t>
        <a:bodyPr>
          <a:flatTx/>
        </a:bodyPr>
        <a:lstStyle/>
        <a:p>
          <a:r>
            <a:rPr lang="en-US" dirty="0"/>
            <a:t>work</a:t>
          </a:r>
        </a:p>
      </dgm:t>
    </dgm:pt>
    <dgm:pt modelId="{3055572A-6C23-8940-BC04-832BBE269B40}" type="sibTrans" cxnId="{0FD6D32E-E693-8F4D-A767-290962613E47}">
      <dgm:prSet/>
      <dgm:spPr/>
      <dgm:t>
        <a:bodyPr/>
        <a:lstStyle/>
        <a:p>
          <a:endParaRPr lang="en-US"/>
        </a:p>
      </dgm:t>
    </dgm:pt>
    <dgm:pt modelId="{04D40C6A-0C59-E34A-8CF3-9FED8657B556}" type="parTrans" cxnId="{0FD6D32E-E693-8F4D-A767-290962613E47}">
      <dgm:prSet/>
      <dgm:spPr/>
      <dgm:t>
        <a:bodyPr/>
        <a:lstStyle/>
        <a:p>
          <a:endParaRPr lang="en-US"/>
        </a:p>
      </dgm:t>
    </dgm:pt>
    <dgm:pt modelId="{AF3F4A31-FDA4-A843-BCA0-CC9AEE5B05F1}">
      <dgm:prSet phldrT="[Text]"/>
      <dgm:spPr>
        <a:sp3d/>
      </dgm:spPr>
      <dgm:t>
        <a:bodyPr>
          <a:flatTx/>
        </a:bodyPr>
        <a:lstStyle/>
        <a:p>
          <a:r>
            <a:rPr lang="en-US" dirty="0"/>
            <a:t>work</a:t>
          </a:r>
        </a:p>
      </dgm:t>
    </dgm:pt>
    <dgm:pt modelId="{CEAA0A02-F160-1F42-BB58-A61C8EA2ECF7}" type="sibTrans" cxnId="{EE6D9DAA-8F13-F04A-8304-172EF89A4C62}">
      <dgm:prSet/>
      <dgm:spPr/>
      <dgm:t>
        <a:bodyPr/>
        <a:lstStyle/>
        <a:p>
          <a:endParaRPr lang="en-US"/>
        </a:p>
      </dgm:t>
    </dgm:pt>
    <dgm:pt modelId="{AD357363-8835-9C45-B69A-EDAB9574D6AC}" type="parTrans" cxnId="{EE6D9DAA-8F13-F04A-8304-172EF89A4C62}">
      <dgm:prSet/>
      <dgm:spPr/>
      <dgm:t>
        <a:bodyPr/>
        <a:lstStyle/>
        <a:p>
          <a:endParaRPr lang="en-US"/>
        </a:p>
      </dgm:t>
    </dgm:pt>
    <dgm:pt modelId="{27F3154D-92FC-004B-8F68-370E99101490}" type="pres">
      <dgm:prSet presAssocID="{75016EC9-A917-C047-BBFA-23C2151190A3}" presName="rootnode" presStyleCnt="0">
        <dgm:presLayoutVars>
          <dgm:chMax/>
          <dgm:chPref/>
          <dgm:dir/>
          <dgm:animLvl val="lvl"/>
        </dgm:presLayoutVars>
      </dgm:prSet>
      <dgm:spPr/>
    </dgm:pt>
    <dgm:pt modelId="{BEC510C5-81B1-3340-99D5-80650E563A48}" type="pres">
      <dgm:prSet presAssocID="{7FFB25AF-52E2-064D-80E5-896425A05CBD}" presName="composite" presStyleCnt="0"/>
      <dgm:spPr>
        <a:sp3d/>
      </dgm:spPr>
    </dgm:pt>
    <dgm:pt modelId="{C2C9B61C-E89A-7D4D-B6D6-BBC8CE44D7A6}" type="pres">
      <dgm:prSet presAssocID="{7FFB25AF-52E2-064D-80E5-896425A05CBD}" presName="bentUpArrow1" presStyleLbl="alignImgPlace1" presStyleIdx="0" presStyleCnt="2"/>
      <dgm:spPr>
        <a:sp3d/>
      </dgm:spPr>
    </dgm:pt>
    <dgm:pt modelId="{D81EC85A-D3CE-0C4D-B6C1-4E9F60E927B7}" type="pres">
      <dgm:prSet presAssocID="{7FFB25AF-52E2-064D-80E5-896425A05CBD}" presName="ParentText" presStyleLbl="node1" presStyleIdx="0" presStyleCnt="3">
        <dgm:presLayoutVars>
          <dgm:chMax val="1"/>
          <dgm:chPref val="1"/>
          <dgm:bulletEnabled val="1"/>
        </dgm:presLayoutVars>
      </dgm:prSet>
      <dgm:spPr/>
    </dgm:pt>
    <dgm:pt modelId="{790E606B-EE41-E24C-A533-48034E3D48CA}" type="pres">
      <dgm:prSet presAssocID="{7FFB25AF-52E2-064D-80E5-896425A05CBD}" presName="ChildText" presStyleLbl="revTx" presStyleIdx="0" presStyleCnt="3">
        <dgm:presLayoutVars>
          <dgm:chMax val="0"/>
          <dgm:chPref val="0"/>
          <dgm:bulletEnabled val="1"/>
        </dgm:presLayoutVars>
      </dgm:prSet>
      <dgm:spPr/>
    </dgm:pt>
    <dgm:pt modelId="{5C9C7506-092D-544C-B27A-07EB49962E72}" type="pres">
      <dgm:prSet presAssocID="{595EEF3E-91E3-B945-9BFB-EF3ED99FBF2B}" presName="sibTrans" presStyleCnt="0"/>
      <dgm:spPr>
        <a:sp3d/>
      </dgm:spPr>
    </dgm:pt>
    <dgm:pt modelId="{E2BCEBA1-EB1B-8044-AC11-EDA4BB85AA02}" type="pres">
      <dgm:prSet presAssocID="{1F77B9ED-A297-A54C-ADA8-2D947117ED42}" presName="composite" presStyleCnt="0"/>
      <dgm:spPr>
        <a:sp3d/>
      </dgm:spPr>
    </dgm:pt>
    <dgm:pt modelId="{5E08EA21-18BA-4C40-B567-A84795275751}" type="pres">
      <dgm:prSet presAssocID="{1F77B9ED-A297-A54C-ADA8-2D947117ED42}" presName="bentUpArrow1" presStyleLbl="alignImgPlace1" presStyleIdx="1" presStyleCnt="2"/>
      <dgm:spPr>
        <a:sp3d/>
      </dgm:spPr>
    </dgm:pt>
    <dgm:pt modelId="{F3740A41-C865-354B-8877-51D97F92F7A2}" type="pres">
      <dgm:prSet presAssocID="{1F77B9ED-A297-A54C-ADA8-2D947117ED42}" presName="ParentText" presStyleLbl="node1" presStyleIdx="1" presStyleCnt="3">
        <dgm:presLayoutVars>
          <dgm:chMax val="1"/>
          <dgm:chPref val="1"/>
          <dgm:bulletEnabled val="1"/>
        </dgm:presLayoutVars>
      </dgm:prSet>
      <dgm:spPr/>
    </dgm:pt>
    <dgm:pt modelId="{31FF9631-01F7-AE46-852A-11EAE3462E9E}" type="pres">
      <dgm:prSet presAssocID="{1F77B9ED-A297-A54C-ADA8-2D947117ED42}" presName="ChildText" presStyleLbl="revTx" presStyleIdx="1" presStyleCnt="3">
        <dgm:presLayoutVars>
          <dgm:chMax val="0"/>
          <dgm:chPref val="0"/>
          <dgm:bulletEnabled val="1"/>
        </dgm:presLayoutVars>
      </dgm:prSet>
      <dgm:spPr/>
    </dgm:pt>
    <dgm:pt modelId="{78B3CF0B-5663-AD4D-9A3C-99C5D9A9919C}" type="pres">
      <dgm:prSet presAssocID="{E5BCF251-1C11-EF4E-905D-8F0B8290C346}" presName="sibTrans" presStyleCnt="0"/>
      <dgm:spPr>
        <a:sp3d/>
      </dgm:spPr>
    </dgm:pt>
    <dgm:pt modelId="{94540626-FBC9-BB4C-9027-29FEB333D622}" type="pres">
      <dgm:prSet presAssocID="{AF3F4A31-FDA4-A843-BCA0-CC9AEE5B05F1}" presName="composite" presStyleCnt="0"/>
      <dgm:spPr>
        <a:sp3d/>
      </dgm:spPr>
    </dgm:pt>
    <dgm:pt modelId="{FB1CD409-B424-9549-BFD4-0772BDB0102D}" type="pres">
      <dgm:prSet presAssocID="{AF3F4A31-FDA4-A843-BCA0-CC9AEE5B05F1}" presName="ParentText" presStyleLbl="node1" presStyleIdx="2" presStyleCnt="3">
        <dgm:presLayoutVars>
          <dgm:chMax val="1"/>
          <dgm:chPref val="1"/>
          <dgm:bulletEnabled val="1"/>
        </dgm:presLayoutVars>
      </dgm:prSet>
      <dgm:spPr/>
    </dgm:pt>
    <dgm:pt modelId="{04FEA55C-96E9-5E40-A75F-899018CBED2D}" type="pres">
      <dgm:prSet presAssocID="{AF3F4A31-FDA4-A843-BCA0-CC9AEE5B05F1}" presName="FinalChildText" presStyleLbl="revTx" presStyleIdx="2" presStyleCnt="3">
        <dgm:presLayoutVars>
          <dgm:chMax val="0"/>
          <dgm:chPref val="0"/>
          <dgm:bulletEnabled val="1"/>
        </dgm:presLayoutVars>
      </dgm:prSet>
      <dgm:spPr/>
    </dgm:pt>
  </dgm:ptLst>
  <dgm:cxnLst>
    <dgm:cxn modelId="{AA627405-A382-1C4C-A48C-BAA0E9F2A906}" type="presOf" srcId="{F508E593-33A2-3643-BB7B-B5BB2DF4CA60}" destId="{04FEA55C-96E9-5E40-A75F-899018CBED2D}" srcOrd="0" destOrd="0" presId="urn:microsoft.com/office/officeart/2005/8/layout/StepDownProcess"/>
    <dgm:cxn modelId="{DAEDD905-D693-0D47-95DF-0C29A9264408}" type="presOf" srcId="{1F77B9ED-A297-A54C-ADA8-2D947117ED42}" destId="{F3740A41-C865-354B-8877-51D97F92F7A2}" srcOrd="0" destOrd="0" presId="urn:microsoft.com/office/officeart/2005/8/layout/StepDownProcess"/>
    <dgm:cxn modelId="{0F721809-EADF-4C45-B598-71C2B1A6F1FC}" srcId="{1F77B9ED-A297-A54C-ADA8-2D947117ED42}" destId="{8AF39494-105D-A54C-ACFF-8C5517C83F7D}" srcOrd="0" destOrd="0" parTransId="{03B19853-CC81-3241-B640-55EBCD7556DE}" sibTransId="{BCFA2E2E-F039-7E43-993F-379333E9F8BB}"/>
    <dgm:cxn modelId="{0FD6D32E-E693-8F4D-A767-290962613E47}" srcId="{AF3F4A31-FDA4-A843-BCA0-CC9AEE5B05F1}" destId="{F508E593-33A2-3643-BB7B-B5BB2DF4CA60}" srcOrd="0" destOrd="0" parTransId="{04D40C6A-0C59-E34A-8CF3-9FED8657B556}" sibTransId="{3055572A-6C23-8940-BC04-832BBE269B40}"/>
    <dgm:cxn modelId="{687B3A55-42A4-884A-A27C-542FB68A14A4}" srcId="{7FFB25AF-52E2-064D-80E5-896425A05CBD}" destId="{AE7ABD24-041C-764B-8CCC-A803576ED9FE}" srcOrd="0" destOrd="0" parTransId="{D91BB03D-0E26-5B4A-B6E3-04E9FCE22317}" sibTransId="{D3EE6306-864A-B346-B47F-B25F05E17D16}"/>
    <dgm:cxn modelId="{8D13EC5A-FC76-E846-9AE5-99C040BCFB46}" type="presOf" srcId="{AF3F4A31-FDA4-A843-BCA0-CC9AEE5B05F1}" destId="{FB1CD409-B424-9549-BFD4-0772BDB0102D}" srcOrd="0" destOrd="0" presId="urn:microsoft.com/office/officeart/2005/8/layout/StepDownProcess"/>
    <dgm:cxn modelId="{AB42ED7B-B3B2-9E4D-8924-DF157CADB128}" srcId="{75016EC9-A917-C047-BBFA-23C2151190A3}" destId="{7FFB25AF-52E2-064D-80E5-896425A05CBD}" srcOrd="0" destOrd="0" parTransId="{F844A219-458F-564E-85B0-1F231AA7C1B2}" sibTransId="{595EEF3E-91E3-B945-9BFB-EF3ED99FBF2B}"/>
    <dgm:cxn modelId="{D1CAF480-0BB4-4F47-B64F-4B74AA90ABD7}" type="presOf" srcId="{8AF39494-105D-A54C-ACFF-8C5517C83F7D}" destId="{31FF9631-01F7-AE46-852A-11EAE3462E9E}" srcOrd="0" destOrd="0" presId="urn:microsoft.com/office/officeart/2005/8/layout/StepDownProcess"/>
    <dgm:cxn modelId="{140A51AA-0255-2640-A7D7-BCB8524601CE}" type="presOf" srcId="{7FFB25AF-52E2-064D-80E5-896425A05CBD}" destId="{D81EC85A-D3CE-0C4D-B6C1-4E9F60E927B7}" srcOrd="0" destOrd="0" presId="urn:microsoft.com/office/officeart/2005/8/layout/StepDownProcess"/>
    <dgm:cxn modelId="{EE6D9DAA-8F13-F04A-8304-172EF89A4C62}" srcId="{75016EC9-A917-C047-BBFA-23C2151190A3}" destId="{AF3F4A31-FDA4-A843-BCA0-CC9AEE5B05F1}" srcOrd="2" destOrd="0" parTransId="{AD357363-8835-9C45-B69A-EDAB9574D6AC}" sibTransId="{CEAA0A02-F160-1F42-BB58-A61C8EA2ECF7}"/>
    <dgm:cxn modelId="{8319E9CF-6D8D-CD4B-A9F1-533924BAC9D0}" type="presOf" srcId="{AE7ABD24-041C-764B-8CCC-A803576ED9FE}" destId="{790E606B-EE41-E24C-A533-48034E3D48CA}" srcOrd="0" destOrd="0" presId="urn:microsoft.com/office/officeart/2005/8/layout/StepDownProcess"/>
    <dgm:cxn modelId="{A44C81E4-353A-FD45-859A-393D821F25E9}" srcId="{75016EC9-A917-C047-BBFA-23C2151190A3}" destId="{1F77B9ED-A297-A54C-ADA8-2D947117ED42}" srcOrd="1" destOrd="0" parTransId="{7D3D56FD-D6A9-4448-9078-EEC0B50F7538}" sibTransId="{E5BCF251-1C11-EF4E-905D-8F0B8290C346}"/>
    <dgm:cxn modelId="{603532F5-AB8F-9246-9C35-28BD6E723E66}" type="presOf" srcId="{75016EC9-A917-C047-BBFA-23C2151190A3}" destId="{27F3154D-92FC-004B-8F68-370E99101490}" srcOrd="0" destOrd="0" presId="urn:microsoft.com/office/officeart/2005/8/layout/StepDownProcess"/>
    <dgm:cxn modelId="{4361A365-A2D0-AF42-9B79-2436F9CA7AEC}" type="presParOf" srcId="{27F3154D-92FC-004B-8F68-370E99101490}" destId="{BEC510C5-81B1-3340-99D5-80650E563A48}" srcOrd="0" destOrd="0" presId="urn:microsoft.com/office/officeart/2005/8/layout/StepDownProcess"/>
    <dgm:cxn modelId="{29BF680E-0387-694A-BA09-01430E03A643}" type="presParOf" srcId="{BEC510C5-81B1-3340-99D5-80650E563A48}" destId="{C2C9B61C-E89A-7D4D-B6D6-BBC8CE44D7A6}" srcOrd="0" destOrd="0" presId="urn:microsoft.com/office/officeart/2005/8/layout/StepDownProcess"/>
    <dgm:cxn modelId="{146912F3-E54E-2141-8774-F047CDF2955E}" type="presParOf" srcId="{BEC510C5-81B1-3340-99D5-80650E563A48}" destId="{D81EC85A-D3CE-0C4D-B6C1-4E9F60E927B7}" srcOrd="1" destOrd="0" presId="urn:microsoft.com/office/officeart/2005/8/layout/StepDownProcess"/>
    <dgm:cxn modelId="{C586C042-126A-E34E-86EA-0008BEA2C101}" type="presParOf" srcId="{BEC510C5-81B1-3340-99D5-80650E563A48}" destId="{790E606B-EE41-E24C-A533-48034E3D48CA}" srcOrd="2" destOrd="0" presId="urn:microsoft.com/office/officeart/2005/8/layout/StepDownProcess"/>
    <dgm:cxn modelId="{E655486D-4C5B-6B42-8DBC-C2B04488970B}" type="presParOf" srcId="{27F3154D-92FC-004B-8F68-370E99101490}" destId="{5C9C7506-092D-544C-B27A-07EB49962E72}" srcOrd="1" destOrd="0" presId="urn:microsoft.com/office/officeart/2005/8/layout/StepDownProcess"/>
    <dgm:cxn modelId="{FDD8948C-118A-9446-A75E-0F48B8D75B77}" type="presParOf" srcId="{27F3154D-92FC-004B-8F68-370E99101490}" destId="{E2BCEBA1-EB1B-8044-AC11-EDA4BB85AA02}" srcOrd="2" destOrd="0" presId="urn:microsoft.com/office/officeart/2005/8/layout/StepDownProcess"/>
    <dgm:cxn modelId="{512CC3DF-2A02-7F49-A704-4C9D05DB81E4}" type="presParOf" srcId="{E2BCEBA1-EB1B-8044-AC11-EDA4BB85AA02}" destId="{5E08EA21-18BA-4C40-B567-A84795275751}" srcOrd="0" destOrd="0" presId="urn:microsoft.com/office/officeart/2005/8/layout/StepDownProcess"/>
    <dgm:cxn modelId="{D4A561A3-A8E5-3D43-9BDB-19CA6037BF83}" type="presParOf" srcId="{E2BCEBA1-EB1B-8044-AC11-EDA4BB85AA02}" destId="{F3740A41-C865-354B-8877-51D97F92F7A2}" srcOrd="1" destOrd="0" presId="urn:microsoft.com/office/officeart/2005/8/layout/StepDownProcess"/>
    <dgm:cxn modelId="{629EEC32-AEB4-C547-AC9F-AB840D73594A}" type="presParOf" srcId="{E2BCEBA1-EB1B-8044-AC11-EDA4BB85AA02}" destId="{31FF9631-01F7-AE46-852A-11EAE3462E9E}" srcOrd="2" destOrd="0" presId="urn:microsoft.com/office/officeart/2005/8/layout/StepDownProcess"/>
    <dgm:cxn modelId="{AF597147-58BF-D244-9C4A-CAB60A1000B9}" type="presParOf" srcId="{27F3154D-92FC-004B-8F68-370E99101490}" destId="{78B3CF0B-5663-AD4D-9A3C-99C5D9A9919C}" srcOrd="3" destOrd="0" presId="urn:microsoft.com/office/officeart/2005/8/layout/StepDownProcess"/>
    <dgm:cxn modelId="{207FDF43-E90D-E14E-873E-3EED156CC704}" type="presParOf" srcId="{27F3154D-92FC-004B-8F68-370E99101490}" destId="{94540626-FBC9-BB4C-9027-29FEB333D622}" srcOrd="4" destOrd="0" presId="urn:microsoft.com/office/officeart/2005/8/layout/StepDownProcess"/>
    <dgm:cxn modelId="{9585B680-912E-FC43-B0AC-2922C1CC97E7}" type="presParOf" srcId="{94540626-FBC9-BB4C-9027-29FEB333D622}" destId="{FB1CD409-B424-9549-BFD4-0772BDB0102D}" srcOrd="0" destOrd="0" presId="urn:microsoft.com/office/officeart/2005/8/layout/StepDownProcess"/>
    <dgm:cxn modelId="{1DC1BA1E-7B51-FE4F-AD99-34EFC6F09C7D}" type="presParOf" srcId="{94540626-FBC9-BB4C-9027-29FEB333D622}" destId="{04FEA55C-96E9-5E40-A75F-899018CBED2D}" srcOrd="1" destOrd="0" presId="urn:microsoft.com/office/officeart/2005/8/layout/StepDownProces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A5E89-97A3-9549-A3C5-557CEAC81799}">
      <dsp:nvSpPr>
        <dsp:cNvPr id="0" name=""/>
        <dsp:cNvSpPr/>
      </dsp:nvSpPr>
      <dsp:spPr>
        <a:xfrm>
          <a:off x="1314969" y="0"/>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01664"/>
        <a:ext cx="1667461" cy="609985"/>
      </dsp:txXfrm>
    </dsp:sp>
    <dsp:sp modelId="{7FBEF532-900E-E349-9B7E-22D465AF72A1}">
      <dsp:nvSpPr>
        <dsp:cNvPr id="0" name=""/>
        <dsp:cNvSpPr/>
      </dsp:nvSpPr>
      <dsp:spPr>
        <a:xfrm>
          <a:off x="0" y="0"/>
          <a:ext cx="1314969" cy="813313"/>
        </a:xfrm>
        <a:prstGeom prst="roundRect">
          <a:avLst/>
        </a:prstGeom>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39703"/>
        <a:ext cx="1235563" cy="733907"/>
      </dsp:txXfrm>
    </dsp:sp>
    <dsp:sp modelId="{4DE13541-5C2F-A044-9048-8EC141FE0777}">
      <dsp:nvSpPr>
        <dsp:cNvPr id="0" name=""/>
        <dsp:cNvSpPr/>
      </dsp:nvSpPr>
      <dsp:spPr>
        <a:xfrm>
          <a:off x="1314969" y="894644"/>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996308"/>
        <a:ext cx="1667461" cy="609985"/>
      </dsp:txXfrm>
    </dsp:sp>
    <dsp:sp modelId="{BF73EE7E-B498-5B4B-99AD-E532FD6D1C0A}">
      <dsp:nvSpPr>
        <dsp:cNvPr id="0" name=""/>
        <dsp:cNvSpPr/>
      </dsp:nvSpPr>
      <dsp:spPr>
        <a:xfrm>
          <a:off x="0" y="894644"/>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934347"/>
        <a:ext cx="1235563" cy="733907"/>
      </dsp:txXfrm>
    </dsp:sp>
    <dsp:sp modelId="{EF3886D2-1A23-014E-8943-796D0D3C95D1}">
      <dsp:nvSpPr>
        <dsp:cNvPr id="0" name=""/>
        <dsp:cNvSpPr/>
      </dsp:nvSpPr>
      <dsp:spPr>
        <a:xfrm>
          <a:off x="1314969" y="1789289"/>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1080000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890953"/>
        <a:ext cx="1667461" cy="609985"/>
      </dsp:txXfrm>
    </dsp:sp>
    <dsp:sp modelId="{97D7E4E9-F0C6-D746-9E42-F8A147A1FD41}">
      <dsp:nvSpPr>
        <dsp:cNvPr id="0" name=""/>
        <dsp:cNvSpPr/>
      </dsp:nvSpPr>
      <dsp:spPr>
        <a:xfrm>
          <a:off x="0" y="1789289"/>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1828992"/>
        <a:ext cx="1235563" cy="7339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D4842-F4BA-664C-9727-586B863A2F10}">
      <dsp:nvSpPr>
        <dsp:cNvPr id="0" name=""/>
        <dsp:cNvSpPr/>
      </dsp:nvSpPr>
      <dsp:spPr>
        <a:xfrm>
          <a:off x="3583891" y="501760"/>
          <a:ext cx="3347816" cy="3347816"/>
        </a:xfrm>
        <a:prstGeom prst="blockArc">
          <a:avLst>
            <a:gd name="adj1" fmla="val 10800000"/>
            <a:gd name="adj2" fmla="val 162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1220B37-9EEF-ED46-A74A-FFCE90D5F48D}">
      <dsp:nvSpPr>
        <dsp:cNvPr id="0" name=""/>
        <dsp:cNvSpPr/>
      </dsp:nvSpPr>
      <dsp:spPr>
        <a:xfrm>
          <a:off x="3583891" y="501760"/>
          <a:ext cx="3347816" cy="3347816"/>
        </a:xfrm>
        <a:prstGeom prst="blockArc">
          <a:avLst>
            <a:gd name="adj1" fmla="val 5400000"/>
            <a:gd name="adj2" fmla="val 108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4393AC-A8CF-7844-BDF1-FF9C41E5FF7C}">
      <dsp:nvSpPr>
        <dsp:cNvPr id="0" name=""/>
        <dsp:cNvSpPr/>
      </dsp:nvSpPr>
      <dsp:spPr>
        <a:xfrm>
          <a:off x="3583891" y="501760"/>
          <a:ext cx="3347816" cy="3347816"/>
        </a:xfrm>
        <a:prstGeom prst="blockArc">
          <a:avLst>
            <a:gd name="adj1" fmla="val 0"/>
            <a:gd name="adj2" fmla="val 54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70F231-7801-3041-8E9D-72F833D2C75D}">
      <dsp:nvSpPr>
        <dsp:cNvPr id="0" name=""/>
        <dsp:cNvSpPr/>
      </dsp:nvSpPr>
      <dsp:spPr>
        <a:xfrm>
          <a:off x="3583891" y="501760"/>
          <a:ext cx="3347816" cy="3347816"/>
        </a:xfrm>
        <a:prstGeom prst="blockArc">
          <a:avLst>
            <a:gd name="adj1" fmla="val 16200000"/>
            <a:gd name="adj2" fmla="val 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EE61978-5335-8747-A721-2B45BDFEEEAA}">
      <dsp:nvSpPr>
        <dsp:cNvPr id="0" name=""/>
        <dsp:cNvSpPr/>
      </dsp:nvSpPr>
      <dsp:spPr>
        <a:xfrm>
          <a:off x="4487614" y="1405483"/>
          <a:ext cx="1540371" cy="154037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poesis</a:t>
          </a:r>
          <a:endParaRPr lang="en-US" sz="3100" kern="1200" dirty="0"/>
        </a:p>
      </dsp:txBody>
      <dsp:txXfrm>
        <a:off x="4713196" y="1631065"/>
        <a:ext cx="1089207" cy="1089207"/>
      </dsp:txXfrm>
    </dsp:sp>
    <dsp:sp modelId="{55D56675-ED1B-1C4F-A719-30C147ECA447}">
      <dsp:nvSpPr>
        <dsp:cNvPr id="0" name=""/>
        <dsp:cNvSpPr/>
      </dsp:nvSpPr>
      <dsp:spPr>
        <a:xfrm>
          <a:off x="4718670" y="1448"/>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consensual</a:t>
          </a:r>
        </a:p>
      </dsp:txBody>
      <dsp:txXfrm>
        <a:off x="4876577" y="159355"/>
        <a:ext cx="762445" cy="762445"/>
      </dsp:txXfrm>
    </dsp:sp>
    <dsp:sp modelId="{C2912BD5-4FBF-A345-90B9-EE0B9579624E}">
      <dsp:nvSpPr>
        <dsp:cNvPr id="0" name=""/>
        <dsp:cNvSpPr/>
      </dsp:nvSpPr>
      <dsp:spPr>
        <a:xfrm>
          <a:off x="6353761" y="1636539"/>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hallucination</a:t>
          </a:r>
        </a:p>
      </dsp:txBody>
      <dsp:txXfrm>
        <a:off x="6511668" y="1794446"/>
        <a:ext cx="762445" cy="762445"/>
      </dsp:txXfrm>
    </dsp:sp>
    <dsp:sp modelId="{D8ABCFEB-3D56-DE44-9520-574247531E2B}">
      <dsp:nvSpPr>
        <dsp:cNvPr id="0" name=""/>
        <dsp:cNvSpPr/>
      </dsp:nvSpPr>
      <dsp:spPr>
        <a:xfrm>
          <a:off x="4718670" y="3271630"/>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economy</a:t>
          </a:r>
        </a:p>
      </dsp:txBody>
      <dsp:txXfrm>
        <a:off x="4876577" y="3429537"/>
        <a:ext cx="762445" cy="762445"/>
      </dsp:txXfrm>
    </dsp:sp>
    <dsp:sp modelId="{42344D56-1594-8A49-A719-47CF37B023B6}">
      <dsp:nvSpPr>
        <dsp:cNvPr id="0" name=""/>
        <dsp:cNvSpPr/>
      </dsp:nvSpPr>
      <dsp:spPr>
        <a:xfrm>
          <a:off x="3083579" y="1636539"/>
          <a:ext cx="1078259" cy="1078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collaborative</a:t>
          </a:r>
        </a:p>
      </dsp:txBody>
      <dsp:txXfrm>
        <a:off x="3241486" y="1794446"/>
        <a:ext cx="762445" cy="7624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85AA1-A2BB-9D41-9872-91F08DF13614}">
      <dsp:nvSpPr>
        <dsp:cNvPr id="0" name=""/>
        <dsp:cNvSpPr/>
      </dsp:nvSpPr>
      <dsp:spPr>
        <a:xfrm>
          <a:off x="5304546" y="3117455"/>
          <a:ext cx="1229930" cy="122993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t>art</a:t>
          </a:r>
        </a:p>
      </dsp:txBody>
      <dsp:txXfrm>
        <a:off x="5484665" y="3297574"/>
        <a:ext cx="869692" cy="869692"/>
      </dsp:txXfrm>
    </dsp:sp>
    <dsp:sp modelId="{88E744E4-B02C-274B-A48E-532690FDF4A1}">
      <dsp:nvSpPr>
        <dsp:cNvPr id="0" name=""/>
        <dsp:cNvSpPr/>
      </dsp:nvSpPr>
      <dsp:spPr>
        <a:xfrm rot="16431006">
          <a:off x="5316763" y="2414489"/>
          <a:ext cx="1380798" cy="31025"/>
        </a:xfrm>
        <a:custGeom>
          <a:avLst/>
          <a:gdLst/>
          <a:ahLst/>
          <a:cxnLst/>
          <a:rect l="0" t="0" r="0" b="0"/>
          <a:pathLst>
            <a:path>
              <a:moveTo>
                <a:pt x="0" y="15512"/>
              </a:moveTo>
              <a:lnTo>
                <a:pt x="1380798"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2642" y="2395482"/>
        <a:ext cx="69039" cy="69039"/>
      </dsp:txXfrm>
    </dsp:sp>
    <dsp:sp modelId="{64C2DC19-B661-FB40-89C1-D13ECE02B136}">
      <dsp:nvSpPr>
        <dsp:cNvPr id="0" name=""/>
        <dsp:cNvSpPr/>
      </dsp:nvSpPr>
      <dsp:spPr>
        <a:xfrm>
          <a:off x="5240478" y="0"/>
          <a:ext cx="1743128" cy="174312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surveil</a:t>
          </a:r>
        </a:p>
      </dsp:txBody>
      <dsp:txXfrm>
        <a:off x="5495753" y="255275"/>
        <a:ext cx="1232578" cy="1232578"/>
      </dsp:txXfrm>
    </dsp:sp>
    <dsp:sp modelId="{DAA1F95E-93C0-B64F-BD9E-56D7C631E0CA}">
      <dsp:nvSpPr>
        <dsp:cNvPr id="0" name=""/>
        <dsp:cNvSpPr/>
      </dsp:nvSpPr>
      <dsp:spPr>
        <a:xfrm rot="21599985">
          <a:off x="6534477" y="3716899"/>
          <a:ext cx="2614208" cy="31025"/>
        </a:xfrm>
        <a:custGeom>
          <a:avLst/>
          <a:gdLst/>
          <a:ahLst/>
          <a:cxnLst/>
          <a:rect l="0" t="0" r="0" b="0"/>
          <a:pathLst>
            <a:path>
              <a:moveTo>
                <a:pt x="0" y="15512"/>
              </a:moveTo>
              <a:lnTo>
                <a:pt x="2614208"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776226" y="3667057"/>
        <a:ext cx="130710" cy="130710"/>
      </dsp:txXfrm>
    </dsp:sp>
    <dsp:sp modelId="{167E6F75-3D8C-E343-A29D-50C1BA783B68}">
      <dsp:nvSpPr>
        <dsp:cNvPr id="0" name=""/>
        <dsp:cNvSpPr/>
      </dsp:nvSpPr>
      <dsp:spPr>
        <a:xfrm>
          <a:off x="9148686" y="2678910"/>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credit</a:t>
          </a:r>
        </a:p>
      </dsp:txBody>
      <dsp:txXfrm>
        <a:off x="9457247" y="2987471"/>
        <a:ext cx="1489861" cy="1489861"/>
      </dsp:txXfrm>
    </dsp:sp>
    <dsp:sp modelId="{24846C14-4A93-A94F-9664-E480E40017E6}">
      <dsp:nvSpPr>
        <dsp:cNvPr id="0" name=""/>
        <dsp:cNvSpPr/>
      </dsp:nvSpPr>
      <dsp:spPr>
        <a:xfrm rot="5165051">
          <a:off x="5425392" y="4904505"/>
          <a:ext cx="1150821" cy="31025"/>
        </a:xfrm>
        <a:custGeom>
          <a:avLst/>
          <a:gdLst/>
          <a:ahLst/>
          <a:cxnLst/>
          <a:rect l="0" t="0" r="0" b="0"/>
          <a:pathLst>
            <a:path>
              <a:moveTo>
                <a:pt x="0" y="15512"/>
              </a:moveTo>
              <a:lnTo>
                <a:pt x="1150821"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2033" y="4891247"/>
        <a:ext cx="57541" cy="57541"/>
      </dsp:txXfrm>
    </dsp:sp>
    <dsp:sp modelId="{32FF0885-CBB0-8C48-9C39-9E918C8F96D0}">
      <dsp:nvSpPr>
        <dsp:cNvPr id="0" name=""/>
        <dsp:cNvSpPr/>
      </dsp:nvSpPr>
      <dsp:spPr>
        <a:xfrm>
          <a:off x="5058550" y="5491625"/>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Execute  </a:t>
          </a:r>
        </a:p>
      </dsp:txBody>
      <dsp:txXfrm>
        <a:off x="5367111" y="5800186"/>
        <a:ext cx="1489861" cy="1489861"/>
      </dsp:txXfrm>
    </dsp:sp>
    <dsp:sp modelId="{42738CB3-53C2-C24C-AB47-205231D43A75}">
      <dsp:nvSpPr>
        <dsp:cNvPr id="0" name=""/>
        <dsp:cNvSpPr/>
      </dsp:nvSpPr>
      <dsp:spPr>
        <a:xfrm rot="10800012">
          <a:off x="2385597" y="3716900"/>
          <a:ext cx="2918949" cy="31025"/>
        </a:xfrm>
        <a:custGeom>
          <a:avLst/>
          <a:gdLst/>
          <a:ahLst/>
          <a:cxnLst/>
          <a:rect l="0" t="0" r="0" b="0"/>
          <a:pathLst>
            <a:path>
              <a:moveTo>
                <a:pt x="0" y="15512"/>
              </a:moveTo>
              <a:lnTo>
                <a:pt x="2918949" y="1551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772098" y="3659439"/>
        <a:ext cx="145947" cy="145947"/>
      </dsp:txXfrm>
    </dsp:sp>
    <dsp:sp modelId="{FE504272-A746-FB4A-B553-CBB062020719}">
      <dsp:nvSpPr>
        <dsp:cNvPr id="0" name=""/>
        <dsp:cNvSpPr/>
      </dsp:nvSpPr>
      <dsp:spPr>
        <a:xfrm>
          <a:off x="278613" y="2678913"/>
          <a:ext cx="2106983" cy="210698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war</a:t>
          </a:r>
        </a:p>
      </dsp:txBody>
      <dsp:txXfrm>
        <a:off x="587174" y="2987474"/>
        <a:ext cx="1489861" cy="1489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1C02F-7B9F-7944-B879-D58240DDEF06}">
      <dsp:nvSpPr>
        <dsp:cNvPr id="0" name=""/>
        <dsp:cNvSpPr/>
      </dsp:nvSpPr>
      <dsp:spPr>
        <a:xfrm>
          <a:off x="712499" y="0"/>
          <a:ext cx="878424" cy="878514"/>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619CD7-3B86-DB4A-AB5E-395C5B726EF4}">
      <dsp:nvSpPr>
        <dsp:cNvPr id="0" name=""/>
        <dsp:cNvSpPr/>
      </dsp:nvSpPr>
      <dsp:spPr>
        <a:xfrm>
          <a:off x="906441" y="317998"/>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do</a:t>
          </a:r>
        </a:p>
      </dsp:txBody>
      <dsp:txXfrm>
        <a:off x="906441" y="317998"/>
        <a:ext cx="490210" cy="245080"/>
      </dsp:txXfrm>
    </dsp:sp>
    <dsp:sp modelId="{B298057A-5639-DC43-A0EE-B17546D1AA96}">
      <dsp:nvSpPr>
        <dsp:cNvPr id="0" name=""/>
        <dsp:cNvSpPr/>
      </dsp:nvSpPr>
      <dsp:spPr>
        <a:xfrm>
          <a:off x="468465" y="504836"/>
          <a:ext cx="878424" cy="878514"/>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855319-7A30-1549-88C6-64FE40A97F68}">
      <dsp:nvSpPr>
        <dsp:cNvPr id="0" name=""/>
        <dsp:cNvSpPr/>
      </dsp:nvSpPr>
      <dsp:spPr>
        <a:xfrm>
          <a:off x="661418" y="823767"/>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a:t>
          </a:r>
        </a:p>
      </dsp:txBody>
      <dsp:txXfrm>
        <a:off x="661418" y="823767"/>
        <a:ext cx="490210" cy="245080"/>
      </dsp:txXfrm>
    </dsp:sp>
    <dsp:sp modelId="{5A5AEA94-F01E-9A4E-AD35-47DD975E22A1}">
      <dsp:nvSpPr>
        <dsp:cNvPr id="0" name=""/>
        <dsp:cNvSpPr/>
      </dsp:nvSpPr>
      <dsp:spPr>
        <a:xfrm>
          <a:off x="712499" y="1011537"/>
          <a:ext cx="878424" cy="878514"/>
        </a:xfrm>
        <a:prstGeom prst="circularArrow">
          <a:avLst>
            <a:gd name="adj1" fmla="val 10980"/>
            <a:gd name="adj2" fmla="val 1142322"/>
            <a:gd name="adj3" fmla="val 4500000"/>
            <a:gd name="adj4" fmla="val 135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BBD29D8-44E7-274B-B7FB-01D0452E8104}">
      <dsp:nvSpPr>
        <dsp:cNvPr id="0" name=""/>
        <dsp:cNvSpPr/>
      </dsp:nvSpPr>
      <dsp:spPr>
        <a:xfrm>
          <a:off x="906441" y="1329535"/>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thou </a:t>
          </a:r>
        </a:p>
      </dsp:txBody>
      <dsp:txXfrm>
        <a:off x="906441" y="1329535"/>
        <a:ext cx="490210" cy="245080"/>
      </dsp:txXfrm>
    </dsp:sp>
    <dsp:sp modelId="{EF49533C-4E66-2945-9102-22622C114DC3}">
      <dsp:nvSpPr>
        <dsp:cNvPr id="0" name=""/>
        <dsp:cNvSpPr/>
      </dsp:nvSpPr>
      <dsp:spPr>
        <a:xfrm>
          <a:off x="531080" y="1574615"/>
          <a:ext cx="754677" cy="755042"/>
        </a:xfrm>
        <a:prstGeom prst="blockArc">
          <a:avLst>
            <a:gd name="adj1" fmla="val 0"/>
            <a:gd name="adj2" fmla="val 18900000"/>
            <a:gd name="adj3" fmla="val 127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BB669F7-1E68-0442-BF25-006203C9ADD3}">
      <dsp:nvSpPr>
        <dsp:cNvPr id="0" name=""/>
        <dsp:cNvSpPr/>
      </dsp:nvSpPr>
      <dsp:spPr>
        <a:xfrm>
          <a:off x="661418" y="1835304"/>
          <a:ext cx="490210" cy="245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wilt</a:t>
          </a:r>
        </a:p>
      </dsp:txBody>
      <dsp:txXfrm>
        <a:off x="661418" y="1835304"/>
        <a:ext cx="490210" cy="245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5933-C40B-CF49-95A5-24FE94369FF8}">
      <dsp:nvSpPr>
        <dsp:cNvPr id="0" name=""/>
        <dsp:cNvSpPr/>
      </dsp:nvSpPr>
      <dsp:spPr>
        <a:xfrm>
          <a:off x="5042789" y="387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Once</a:t>
          </a:r>
        </a:p>
      </dsp:txBody>
      <dsp:txXfrm>
        <a:off x="5049086" y="10175"/>
        <a:ext cx="417426" cy="202416"/>
      </dsp:txXfrm>
    </dsp:sp>
    <dsp:sp modelId="{9596F7EB-0527-CF49-8A04-CBA85B23548E}">
      <dsp:nvSpPr>
        <dsp:cNvPr id="0" name=""/>
        <dsp:cNvSpPr/>
      </dsp:nvSpPr>
      <dsp:spPr>
        <a:xfrm rot="600000">
          <a:off x="5498707"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1283" y="151053"/>
        <a:ext cx="179059" cy="45151"/>
      </dsp:txXfrm>
    </dsp:sp>
    <dsp:sp modelId="{AF0570E3-B73E-734E-945B-7C79FB5BEA4E}">
      <dsp:nvSpPr>
        <dsp:cNvPr id="0" name=""/>
        <dsp:cNvSpPr/>
      </dsp:nvSpPr>
      <dsp:spPr>
        <a:xfrm>
          <a:off x="5748817"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upon</a:t>
          </a:r>
        </a:p>
      </dsp:txBody>
      <dsp:txXfrm>
        <a:off x="5755114" y="134666"/>
        <a:ext cx="417426" cy="202416"/>
      </dsp:txXfrm>
    </dsp:sp>
    <dsp:sp modelId="{5C6937B9-32EC-E24C-AF76-C16FAA20D6DF}">
      <dsp:nvSpPr>
        <dsp:cNvPr id="0" name=""/>
        <dsp:cNvSpPr/>
      </dsp:nvSpPr>
      <dsp:spPr>
        <a:xfrm rot="1800000">
          <a:off x="6162156"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84732" y="392528"/>
        <a:ext cx="179059" cy="45151"/>
      </dsp:txXfrm>
    </dsp:sp>
    <dsp:sp modelId="{E614AA27-2D04-4D4B-B7E7-320228AC83D5}">
      <dsp:nvSpPr>
        <dsp:cNvPr id="0" name=""/>
        <dsp:cNvSpPr/>
      </dsp:nvSpPr>
      <dsp:spPr>
        <a:xfrm>
          <a:off x="6369687"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a:t>
          </a:r>
        </a:p>
      </dsp:txBody>
      <dsp:txXfrm>
        <a:off x="6375984" y="493126"/>
        <a:ext cx="417426" cy="202416"/>
      </dsp:txXfrm>
    </dsp:sp>
    <dsp:sp modelId="{2D169ED5-038D-B041-B354-0203A5B8CBAC}">
      <dsp:nvSpPr>
        <dsp:cNvPr id="0" name=""/>
        <dsp:cNvSpPr/>
      </dsp:nvSpPr>
      <dsp:spPr>
        <a:xfrm rot="3000000">
          <a:off x="6703004"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5580" y="846354"/>
        <a:ext cx="179059" cy="45151"/>
      </dsp:txXfrm>
    </dsp:sp>
    <dsp:sp modelId="{EC89440E-4E7F-8E48-A782-D8770684AF81}">
      <dsp:nvSpPr>
        <dsp:cNvPr id="0" name=""/>
        <dsp:cNvSpPr/>
      </dsp:nvSpPr>
      <dsp:spPr>
        <a:xfrm>
          <a:off x="6830513"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time</a:t>
          </a:r>
        </a:p>
      </dsp:txBody>
      <dsp:txXfrm>
        <a:off x="6836810" y="1042318"/>
        <a:ext cx="417426" cy="202416"/>
      </dsp:txXfrm>
    </dsp:sp>
    <dsp:sp modelId="{05ACB61F-555C-F446-B54C-717BDF505DD1}">
      <dsp:nvSpPr>
        <dsp:cNvPr id="0" name=""/>
        <dsp:cNvSpPr/>
      </dsp:nvSpPr>
      <dsp:spPr>
        <a:xfrm rot="4200000">
          <a:off x="7056018"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78594" y="1457792"/>
        <a:ext cx="179059" cy="45151"/>
      </dsp:txXfrm>
    </dsp:sp>
    <dsp:sp modelId="{A1C82535-BC7B-494F-94E2-AB6557AD1C99}">
      <dsp:nvSpPr>
        <dsp:cNvPr id="0" name=""/>
        <dsp:cNvSpPr/>
      </dsp:nvSpPr>
      <dsp:spPr>
        <a:xfrm>
          <a:off x="7075714"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the </a:t>
          </a:r>
        </a:p>
      </dsp:txBody>
      <dsp:txXfrm>
        <a:off x="7082011" y="1716001"/>
        <a:ext cx="417426" cy="202416"/>
      </dsp:txXfrm>
    </dsp:sp>
    <dsp:sp modelId="{CF89C8BA-84EC-9E49-996B-70CD328512FC}">
      <dsp:nvSpPr>
        <dsp:cNvPr id="0" name=""/>
        <dsp:cNvSpPr/>
      </dsp:nvSpPr>
      <dsp:spPr>
        <a:xfrm rot="5400000">
          <a:off x="7178618"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01194" y="2153093"/>
        <a:ext cx="179059" cy="45151"/>
      </dsp:txXfrm>
    </dsp:sp>
    <dsp:sp modelId="{BF128DF1-5EF5-1749-AD76-E2D1219010DD}">
      <dsp:nvSpPr>
        <dsp:cNvPr id="0" name=""/>
        <dsp:cNvSpPr/>
      </dsp:nvSpPr>
      <dsp:spPr>
        <a:xfrm>
          <a:off x="7075714"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world</a:t>
          </a:r>
        </a:p>
      </dsp:txBody>
      <dsp:txXfrm>
        <a:off x="7082011" y="2432920"/>
        <a:ext cx="417426" cy="202416"/>
      </dsp:txXfrm>
    </dsp:sp>
    <dsp:sp modelId="{6B8BB7B4-3A3E-0240-B1A9-1C9AD05A2607}">
      <dsp:nvSpPr>
        <dsp:cNvPr id="0" name=""/>
        <dsp:cNvSpPr/>
      </dsp:nvSpPr>
      <dsp:spPr>
        <a:xfrm rot="6600000">
          <a:off x="7056018"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78594" y="2848394"/>
        <a:ext cx="179059" cy="45151"/>
      </dsp:txXfrm>
    </dsp:sp>
    <dsp:sp modelId="{6EB11341-7403-864B-B5A8-88854B74F327}">
      <dsp:nvSpPr>
        <dsp:cNvPr id="0" name=""/>
        <dsp:cNvSpPr/>
      </dsp:nvSpPr>
      <dsp:spPr>
        <a:xfrm>
          <a:off x="6830513"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was </a:t>
          </a:r>
        </a:p>
      </dsp:txBody>
      <dsp:txXfrm>
        <a:off x="6836810" y="3106603"/>
        <a:ext cx="417426" cy="202416"/>
      </dsp:txXfrm>
    </dsp:sp>
    <dsp:sp modelId="{C7D2AC32-3556-3946-AE6C-618447B9F0E3}">
      <dsp:nvSpPr>
        <dsp:cNvPr id="0" name=""/>
        <dsp:cNvSpPr/>
      </dsp:nvSpPr>
      <dsp:spPr>
        <a:xfrm rot="7800000">
          <a:off x="6703004"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25580" y="3459831"/>
        <a:ext cx="179059" cy="45151"/>
      </dsp:txXfrm>
    </dsp:sp>
    <dsp:sp modelId="{9BF5D3A9-9DF4-6249-BF9A-9A91DACF4E65}">
      <dsp:nvSpPr>
        <dsp:cNvPr id="0" name=""/>
        <dsp:cNvSpPr/>
      </dsp:nvSpPr>
      <dsp:spPr>
        <a:xfrm>
          <a:off x="6369687"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round</a:t>
          </a:r>
        </a:p>
      </dsp:txBody>
      <dsp:txXfrm>
        <a:off x="6375984" y="3655795"/>
        <a:ext cx="417426" cy="202416"/>
      </dsp:txXfrm>
    </dsp:sp>
    <dsp:sp modelId="{EF33AE15-E9CC-B74F-9AA1-C31A90328720}">
      <dsp:nvSpPr>
        <dsp:cNvPr id="0" name=""/>
        <dsp:cNvSpPr/>
      </dsp:nvSpPr>
      <dsp:spPr>
        <a:xfrm rot="9000000">
          <a:off x="6162156"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184732" y="3913657"/>
        <a:ext cx="179059" cy="45151"/>
      </dsp:txXfrm>
    </dsp:sp>
    <dsp:sp modelId="{2C32EA21-7DD2-174C-8F39-AFEAEEA9758F}">
      <dsp:nvSpPr>
        <dsp:cNvPr id="0" name=""/>
        <dsp:cNvSpPr/>
      </dsp:nvSpPr>
      <dsp:spPr>
        <a:xfrm>
          <a:off x="5748817"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5755114" y="4014254"/>
        <a:ext cx="417426" cy="202416"/>
      </dsp:txXfrm>
    </dsp:sp>
    <dsp:sp modelId="{C8FAAE15-A294-364A-86C5-CAB97A28ED26}">
      <dsp:nvSpPr>
        <dsp:cNvPr id="0" name=""/>
        <dsp:cNvSpPr/>
      </dsp:nvSpPr>
      <dsp:spPr>
        <a:xfrm rot="10200000">
          <a:off x="5498707"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521283" y="4155133"/>
        <a:ext cx="179059" cy="45151"/>
      </dsp:txXfrm>
    </dsp:sp>
    <dsp:sp modelId="{8839C061-C931-4246-80FF-33B37B809DA9}">
      <dsp:nvSpPr>
        <dsp:cNvPr id="0" name=""/>
        <dsp:cNvSpPr/>
      </dsp:nvSpPr>
      <dsp:spPr>
        <a:xfrm>
          <a:off x="5042789" y="413244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you </a:t>
          </a:r>
        </a:p>
      </dsp:txBody>
      <dsp:txXfrm>
        <a:off x="5049086" y="4138746"/>
        <a:ext cx="417426" cy="202416"/>
      </dsp:txXfrm>
    </dsp:sp>
    <dsp:sp modelId="{871A6BBE-0FDE-E840-8946-A6EA393D2EFF}">
      <dsp:nvSpPr>
        <dsp:cNvPr id="0" name=""/>
        <dsp:cNvSpPr/>
      </dsp:nvSpPr>
      <dsp:spPr>
        <a:xfrm rot="11400000">
          <a:off x="4792680" y="414008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815256" y="4155133"/>
        <a:ext cx="179059" cy="45151"/>
      </dsp:txXfrm>
    </dsp:sp>
    <dsp:sp modelId="{50C71104-B452-3644-929F-63A966A673B3}">
      <dsp:nvSpPr>
        <dsp:cNvPr id="0" name=""/>
        <dsp:cNvSpPr/>
      </dsp:nvSpPr>
      <dsp:spPr>
        <a:xfrm>
          <a:off x="4336762" y="4007957"/>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could</a:t>
          </a:r>
        </a:p>
      </dsp:txBody>
      <dsp:txXfrm>
        <a:off x="4343059" y="4014254"/>
        <a:ext cx="417426" cy="202416"/>
      </dsp:txXfrm>
    </dsp:sp>
    <dsp:sp modelId="{BCE3E698-8E78-B040-B7E7-ADFEAF2CD378}">
      <dsp:nvSpPr>
        <dsp:cNvPr id="0" name=""/>
        <dsp:cNvSpPr/>
      </dsp:nvSpPr>
      <dsp:spPr>
        <a:xfrm rot="12600000">
          <a:off x="4129231" y="3898606"/>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151807" y="3913657"/>
        <a:ext cx="179059" cy="45151"/>
      </dsp:txXfrm>
    </dsp:sp>
    <dsp:sp modelId="{E9848799-8837-5247-A55B-D7C4D7DC43FF}">
      <dsp:nvSpPr>
        <dsp:cNvPr id="0" name=""/>
        <dsp:cNvSpPr/>
      </dsp:nvSpPr>
      <dsp:spPr>
        <a:xfrm>
          <a:off x="3715892" y="3649498"/>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go </a:t>
          </a:r>
        </a:p>
      </dsp:txBody>
      <dsp:txXfrm>
        <a:off x="3722189" y="3655795"/>
        <a:ext cx="417426" cy="202416"/>
      </dsp:txXfrm>
    </dsp:sp>
    <dsp:sp modelId="{A2100EDD-38CE-7E4A-8226-94FE5573F6DE}">
      <dsp:nvSpPr>
        <dsp:cNvPr id="0" name=""/>
        <dsp:cNvSpPr/>
      </dsp:nvSpPr>
      <dsp:spPr>
        <a:xfrm rot="13800000">
          <a:off x="3588383" y="3444780"/>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10959" y="3459831"/>
        <a:ext cx="179059" cy="45151"/>
      </dsp:txXfrm>
    </dsp:sp>
    <dsp:sp modelId="{7DA1CFB6-4686-CD46-924A-71DD7FB99733}">
      <dsp:nvSpPr>
        <dsp:cNvPr id="0" name=""/>
        <dsp:cNvSpPr/>
      </dsp:nvSpPr>
      <dsp:spPr>
        <a:xfrm>
          <a:off x="3255066" y="3100306"/>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a:t>
          </a:r>
        </a:p>
      </dsp:txBody>
      <dsp:txXfrm>
        <a:off x="3261363" y="3106603"/>
        <a:ext cx="417426" cy="202416"/>
      </dsp:txXfrm>
    </dsp:sp>
    <dsp:sp modelId="{F6E46372-A4C2-944C-AC96-2B8613CDE9C1}">
      <dsp:nvSpPr>
        <dsp:cNvPr id="0" name=""/>
        <dsp:cNvSpPr/>
      </dsp:nvSpPr>
      <dsp:spPr>
        <a:xfrm rot="15000000">
          <a:off x="3235369" y="283334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257945" y="2848394"/>
        <a:ext cx="179059" cy="45151"/>
      </dsp:txXfrm>
    </dsp:sp>
    <dsp:sp modelId="{21B7B14B-F976-1B46-A21A-A543F8614342}">
      <dsp:nvSpPr>
        <dsp:cNvPr id="0" name=""/>
        <dsp:cNvSpPr/>
      </dsp:nvSpPr>
      <dsp:spPr>
        <a:xfrm>
          <a:off x="3009865" y="2426623"/>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it</a:t>
          </a:r>
        </a:p>
      </dsp:txBody>
      <dsp:txXfrm>
        <a:off x="3016162" y="2432920"/>
        <a:ext cx="417426" cy="202416"/>
      </dsp:txXfrm>
    </dsp:sp>
    <dsp:sp modelId="{737282F7-FFA4-EF41-BF72-8B320F188D56}">
      <dsp:nvSpPr>
        <dsp:cNvPr id="0" name=""/>
        <dsp:cNvSpPr/>
      </dsp:nvSpPr>
      <dsp:spPr>
        <a:xfrm rot="16200000">
          <a:off x="3112769" y="213804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35345" y="2153093"/>
        <a:ext cx="179059" cy="45151"/>
      </dsp:txXfrm>
    </dsp:sp>
    <dsp:sp modelId="{E6D4DBF2-1AEF-CA42-B7ED-D67AE3782858}">
      <dsp:nvSpPr>
        <dsp:cNvPr id="0" name=""/>
        <dsp:cNvSpPr/>
      </dsp:nvSpPr>
      <dsp:spPr>
        <a:xfrm>
          <a:off x="3009865" y="1709704"/>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016162" y="1716001"/>
        <a:ext cx="417426" cy="202416"/>
      </dsp:txXfrm>
    </dsp:sp>
    <dsp:sp modelId="{45A5DF8D-F87E-4F4B-84C9-B7BA3406FA44}">
      <dsp:nvSpPr>
        <dsp:cNvPr id="0" name=""/>
        <dsp:cNvSpPr/>
      </dsp:nvSpPr>
      <dsp:spPr>
        <a:xfrm rot="17400000">
          <a:off x="3235369" y="1442741"/>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7945" y="1457792"/>
        <a:ext cx="179059" cy="45151"/>
      </dsp:txXfrm>
    </dsp:sp>
    <dsp:sp modelId="{E0E17D91-B111-0548-8C19-3475952A657D}">
      <dsp:nvSpPr>
        <dsp:cNvPr id="0" name=""/>
        <dsp:cNvSpPr/>
      </dsp:nvSpPr>
      <dsp:spPr>
        <a:xfrm>
          <a:off x="3255066" y="1036021"/>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and </a:t>
          </a:r>
        </a:p>
      </dsp:txBody>
      <dsp:txXfrm>
        <a:off x="3261363" y="1042318"/>
        <a:ext cx="417426" cy="202416"/>
      </dsp:txXfrm>
    </dsp:sp>
    <dsp:sp modelId="{3E8C22DD-66E0-1A49-BD09-A1F370790E21}">
      <dsp:nvSpPr>
        <dsp:cNvPr id="0" name=""/>
        <dsp:cNvSpPr/>
      </dsp:nvSpPr>
      <dsp:spPr>
        <a:xfrm rot="18600000">
          <a:off x="3588383" y="831303"/>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959" y="846354"/>
        <a:ext cx="179059" cy="45151"/>
      </dsp:txXfrm>
    </dsp:sp>
    <dsp:sp modelId="{56FDB8BA-19E3-6840-82F2-2D9E7FC481F5}">
      <dsp:nvSpPr>
        <dsp:cNvPr id="0" name=""/>
        <dsp:cNvSpPr/>
      </dsp:nvSpPr>
      <dsp:spPr>
        <a:xfrm>
          <a:off x="3715892" y="48682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around</a:t>
          </a:r>
        </a:p>
      </dsp:txBody>
      <dsp:txXfrm>
        <a:off x="3722189" y="493126"/>
        <a:ext cx="417426" cy="202416"/>
      </dsp:txXfrm>
    </dsp:sp>
    <dsp:sp modelId="{5A8AE1C8-086D-9743-BF35-A38BCF15E4A9}">
      <dsp:nvSpPr>
        <dsp:cNvPr id="0" name=""/>
        <dsp:cNvSpPr/>
      </dsp:nvSpPr>
      <dsp:spPr>
        <a:xfrm rot="19800000">
          <a:off x="4129231" y="377477"/>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1807" y="392528"/>
        <a:ext cx="179059" cy="45151"/>
      </dsp:txXfrm>
    </dsp:sp>
    <dsp:sp modelId="{34123CA2-A157-9148-9F5E-B903163A746E}">
      <dsp:nvSpPr>
        <dsp:cNvPr id="0" name=""/>
        <dsp:cNvSpPr/>
      </dsp:nvSpPr>
      <dsp:spPr>
        <a:xfrm>
          <a:off x="4336762" y="128369"/>
          <a:ext cx="430020" cy="21501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t>
          </a:r>
        </a:p>
      </dsp:txBody>
      <dsp:txXfrm>
        <a:off x="4343059" y="134666"/>
        <a:ext cx="417426" cy="202416"/>
      </dsp:txXfrm>
    </dsp:sp>
    <dsp:sp modelId="{94E91E90-C4EC-6A48-B743-85208876676A}">
      <dsp:nvSpPr>
        <dsp:cNvPr id="0" name=""/>
        <dsp:cNvSpPr/>
      </dsp:nvSpPr>
      <dsp:spPr>
        <a:xfrm rot="21000000">
          <a:off x="4792680" y="136002"/>
          <a:ext cx="224211" cy="7525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56" y="151053"/>
        <a:ext cx="179059" cy="451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8085F-DC8B-1443-89B2-B49A765FC2C6}">
      <dsp:nvSpPr>
        <dsp:cNvPr id="0" name=""/>
        <dsp:cNvSpPr/>
      </dsp:nvSpPr>
      <dsp:spPr>
        <a:xfrm>
          <a:off x="666500" y="408638"/>
          <a:ext cx="2435653" cy="84587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8EFCD-A0E9-E640-A5E4-31D19AE14255}">
      <dsp:nvSpPr>
        <dsp:cNvPr id="0" name=""/>
        <dsp:cNvSpPr/>
      </dsp:nvSpPr>
      <dsp:spPr>
        <a:xfrm>
          <a:off x="1652090" y="2479887"/>
          <a:ext cx="472025" cy="302096"/>
        </a:xfrm>
        <a:prstGeom prst="downArrow">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5CDD613F-1021-5142-AD75-D1F8BCF4F1F4}">
      <dsp:nvSpPr>
        <dsp:cNvPr id="0" name=""/>
        <dsp:cNvSpPr/>
      </dsp:nvSpPr>
      <dsp:spPr>
        <a:xfrm>
          <a:off x="755241" y="2721565"/>
          <a:ext cx="2265724" cy="56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work</a:t>
          </a:r>
        </a:p>
      </dsp:txBody>
      <dsp:txXfrm>
        <a:off x="755241" y="2721565"/>
        <a:ext cx="2265724" cy="566431"/>
      </dsp:txXfrm>
    </dsp:sp>
    <dsp:sp modelId="{17613441-B369-9749-A221-697E84B3965D}">
      <dsp:nvSpPr>
        <dsp:cNvPr id="0" name=""/>
        <dsp:cNvSpPr/>
      </dsp:nvSpPr>
      <dsp:spPr>
        <a:xfrm>
          <a:off x="1552021" y="1319837"/>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676449" y="1444265"/>
        <a:ext cx="600790" cy="600790"/>
      </dsp:txXfrm>
    </dsp:sp>
    <dsp:sp modelId="{07C9671D-7817-2F42-A03F-CFDBDA69CD88}">
      <dsp:nvSpPr>
        <dsp:cNvPr id="0" name=""/>
        <dsp:cNvSpPr/>
      </dsp:nvSpPr>
      <dsp:spPr>
        <a:xfrm>
          <a:off x="944051" y="682413"/>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068479" y="806841"/>
        <a:ext cx="600790" cy="600790"/>
      </dsp:txXfrm>
    </dsp:sp>
    <dsp:sp modelId="{CA64DBC7-9B5D-2A4D-8F7B-D77946264FBA}">
      <dsp:nvSpPr>
        <dsp:cNvPr id="0" name=""/>
        <dsp:cNvSpPr/>
      </dsp:nvSpPr>
      <dsp:spPr>
        <a:xfrm>
          <a:off x="1812579" y="476987"/>
          <a:ext cx="849646" cy="8496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work</a:t>
          </a:r>
        </a:p>
      </dsp:txBody>
      <dsp:txXfrm>
        <a:off x="1937007" y="601415"/>
        <a:ext cx="600790" cy="600790"/>
      </dsp:txXfrm>
    </dsp:sp>
    <dsp:sp modelId="{2B499E45-7B68-6E4B-8B58-B6EA9DD4993C}">
      <dsp:nvSpPr>
        <dsp:cNvPr id="0" name=""/>
        <dsp:cNvSpPr/>
      </dsp:nvSpPr>
      <dsp:spPr>
        <a:xfrm>
          <a:off x="566431" y="304792"/>
          <a:ext cx="2643344" cy="211467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1838A-3D3E-5947-9CA2-1E34271882C9}">
      <dsp:nvSpPr>
        <dsp:cNvPr id="0" name=""/>
        <dsp:cNvSpPr/>
      </dsp:nvSpPr>
      <dsp:spPr>
        <a:xfrm>
          <a:off x="1970281" y="1266609"/>
          <a:ext cx="1548078" cy="1548078"/>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a:off x="2281514" y="1629239"/>
        <a:ext cx="925612" cy="795744"/>
      </dsp:txXfrm>
    </dsp:sp>
    <dsp:sp modelId="{8A00AE10-7124-384F-90AC-AAA7A444275E}">
      <dsp:nvSpPr>
        <dsp:cNvPr id="0" name=""/>
        <dsp:cNvSpPr/>
      </dsp:nvSpPr>
      <dsp:spPr>
        <a:xfrm>
          <a:off x="1069581" y="900700"/>
          <a:ext cx="1125875" cy="1125875"/>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a:off x="1353023" y="1185856"/>
        <a:ext cx="558991" cy="555563"/>
      </dsp:txXfrm>
    </dsp:sp>
    <dsp:sp modelId="{F3932EFE-D4BD-0D48-A069-C1B7BBA1EB98}">
      <dsp:nvSpPr>
        <dsp:cNvPr id="0" name=""/>
        <dsp:cNvSpPr/>
      </dsp:nvSpPr>
      <dsp:spPr>
        <a:xfrm rot="20700000">
          <a:off x="1700186" y="123961"/>
          <a:ext cx="1103127" cy="1103127"/>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work</a:t>
          </a:r>
        </a:p>
      </dsp:txBody>
      <dsp:txXfrm rot="-20700000">
        <a:off x="1942134" y="365909"/>
        <a:ext cx="619231" cy="619231"/>
      </dsp:txXfrm>
    </dsp:sp>
    <dsp:sp modelId="{D453FFDC-A735-6C41-AC50-D592FC0DC45E}">
      <dsp:nvSpPr>
        <dsp:cNvPr id="0" name=""/>
        <dsp:cNvSpPr/>
      </dsp:nvSpPr>
      <dsp:spPr>
        <a:xfrm>
          <a:off x="1836743" y="1041139"/>
          <a:ext cx="1981540" cy="1981540"/>
        </a:xfrm>
        <a:prstGeom prst="circularArrow">
          <a:avLst>
            <a:gd name="adj1" fmla="val 4687"/>
            <a:gd name="adj2" fmla="val 299029"/>
            <a:gd name="adj3" fmla="val 2470589"/>
            <a:gd name="adj4" fmla="val 1596320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44CCEB-7791-9E40-AC43-DC18AFC22D47}">
      <dsp:nvSpPr>
        <dsp:cNvPr id="0" name=""/>
        <dsp:cNvSpPr/>
      </dsp:nvSpPr>
      <dsp:spPr>
        <a:xfrm>
          <a:off x="870191" y="657507"/>
          <a:ext cx="1439712" cy="1439712"/>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B3495F0-52C1-CC4F-91CA-69D9615516FE}">
      <dsp:nvSpPr>
        <dsp:cNvPr id="0" name=""/>
        <dsp:cNvSpPr/>
      </dsp:nvSpPr>
      <dsp:spPr>
        <a:xfrm>
          <a:off x="1445021" y="-111744"/>
          <a:ext cx="1552300" cy="1552300"/>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B61C-E89A-7D4D-B6D6-BBC8CE44D7A6}">
      <dsp:nvSpPr>
        <dsp:cNvPr id="0" name=""/>
        <dsp:cNvSpPr/>
      </dsp:nvSpPr>
      <dsp:spPr>
        <a:xfrm rot="5400000">
          <a:off x="153197" y="131127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1EC85A-D3CE-0C4D-B6C1-4E9F60E927B7}">
      <dsp:nvSpPr>
        <dsp:cNvPr id="0" name=""/>
        <dsp:cNvSpPr/>
      </dsp:nvSpPr>
      <dsp:spPr>
        <a:xfrm>
          <a:off x="413" y="67201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33590" y="705191"/>
        <a:ext cx="904427" cy="613161"/>
      </dsp:txXfrm>
    </dsp:sp>
    <dsp:sp modelId="{790E606B-EE41-E24C-A533-48034E3D48CA}">
      <dsp:nvSpPr>
        <dsp:cNvPr id="0" name=""/>
        <dsp:cNvSpPr/>
      </dsp:nvSpPr>
      <dsp:spPr>
        <a:xfrm>
          <a:off x="971194" y="73682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971194" y="736821"/>
        <a:ext cx="706053" cy="549214"/>
      </dsp:txXfrm>
    </dsp:sp>
    <dsp:sp modelId="{5E08EA21-18BA-4C40-B567-A84795275751}">
      <dsp:nvSpPr>
        <dsp:cNvPr id="0" name=""/>
        <dsp:cNvSpPr/>
      </dsp:nvSpPr>
      <dsp:spPr>
        <a:xfrm rot="5400000">
          <a:off x="958077" y="207459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740A41-C865-354B-8877-51D97F92F7A2}">
      <dsp:nvSpPr>
        <dsp:cNvPr id="0" name=""/>
        <dsp:cNvSpPr/>
      </dsp:nvSpPr>
      <dsp:spPr>
        <a:xfrm>
          <a:off x="805294" y="143533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838471" y="1468511"/>
        <a:ext cx="904427" cy="613161"/>
      </dsp:txXfrm>
    </dsp:sp>
    <dsp:sp modelId="{31FF9631-01F7-AE46-852A-11EAE3462E9E}">
      <dsp:nvSpPr>
        <dsp:cNvPr id="0" name=""/>
        <dsp:cNvSpPr/>
      </dsp:nvSpPr>
      <dsp:spPr>
        <a:xfrm>
          <a:off x="1776075" y="150014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1776075" y="1500141"/>
        <a:ext cx="706053" cy="549214"/>
      </dsp:txXfrm>
    </dsp:sp>
    <dsp:sp modelId="{FB1CD409-B424-9549-BFD4-0772BDB0102D}">
      <dsp:nvSpPr>
        <dsp:cNvPr id="0" name=""/>
        <dsp:cNvSpPr/>
      </dsp:nvSpPr>
      <dsp:spPr>
        <a:xfrm>
          <a:off x="1610174" y="219865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work</a:t>
          </a:r>
        </a:p>
      </dsp:txBody>
      <dsp:txXfrm>
        <a:off x="1643351" y="2231831"/>
        <a:ext cx="904427" cy="613161"/>
      </dsp:txXfrm>
    </dsp:sp>
    <dsp:sp modelId="{04FEA55C-96E9-5E40-A75F-899018CBED2D}">
      <dsp:nvSpPr>
        <dsp:cNvPr id="0" name=""/>
        <dsp:cNvSpPr/>
      </dsp:nvSpPr>
      <dsp:spPr>
        <a:xfrm>
          <a:off x="2580955" y="2263461"/>
          <a:ext cx="706053" cy="54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work</a:t>
          </a:r>
        </a:p>
      </dsp:txBody>
      <dsp:txXfrm>
        <a:off x="2580955" y="2263461"/>
        <a:ext cx="706053" cy="5492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A5E89-97A3-9549-A3C5-557CEAC81799}">
      <dsp:nvSpPr>
        <dsp:cNvPr id="0" name=""/>
        <dsp:cNvSpPr/>
      </dsp:nvSpPr>
      <dsp:spPr>
        <a:xfrm>
          <a:off x="1314969" y="0"/>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01664"/>
        <a:ext cx="1667461" cy="609985"/>
      </dsp:txXfrm>
    </dsp:sp>
    <dsp:sp modelId="{7FBEF532-900E-E349-9B7E-22D465AF72A1}">
      <dsp:nvSpPr>
        <dsp:cNvPr id="0" name=""/>
        <dsp:cNvSpPr/>
      </dsp:nvSpPr>
      <dsp:spPr>
        <a:xfrm>
          <a:off x="0" y="0"/>
          <a:ext cx="1314969" cy="813313"/>
        </a:xfrm>
        <a:prstGeom prst="roundRect">
          <a:avLst/>
        </a:prstGeom>
        <a:gradFill flip="none"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tileRect/>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39703"/>
        <a:ext cx="1235563" cy="733907"/>
      </dsp:txXfrm>
    </dsp:sp>
    <dsp:sp modelId="{4DE13541-5C2F-A044-9048-8EC141FE0777}">
      <dsp:nvSpPr>
        <dsp:cNvPr id="0" name=""/>
        <dsp:cNvSpPr/>
      </dsp:nvSpPr>
      <dsp:spPr>
        <a:xfrm>
          <a:off x="1314969" y="894644"/>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996308"/>
        <a:ext cx="1667461" cy="609985"/>
      </dsp:txXfrm>
    </dsp:sp>
    <dsp:sp modelId="{BF73EE7E-B498-5B4B-99AD-E532FD6D1C0A}">
      <dsp:nvSpPr>
        <dsp:cNvPr id="0" name=""/>
        <dsp:cNvSpPr/>
      </dsp:nvSpPr>
      <dsp:spPr>
        <a:xfrm>
          <a:off x="0" y="894644"/>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934347"/>
        <a:ext cx="1235563" cy="733907"/>
      </dsp:txXfrm>
    </dsp:sp>
    <dsp:sp modelId="{EF3886D2-1A23-014E-8943-796D0D3C95D1}">
      <dsp:nvSpPr>
        <dsp:cNvPr id="0" name=""/>
        <dsp:cNvSpPr/>
      </dsp:nvSpPr>
      <dsp:spPr>
        <a:xfrm>
          <a:off x="1314969" y="1789289"/>
          <a:ext cx="1972453" cy="813313"/>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rot lat="0" lon="0" rev="0"/>
          </a:camera>
          <a:lightRig rig="threePt" dir="t"/>
        </a:scene3d>
        <a:sp3d/>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t" anchorCtr="0">
          <a:noAutofit/>
          <a:flatTx/>
        </a:bodyPr>
        <a:lstStyle/>
        <a:p>
          <a:pPr marL="285750" lvl="1" indent="-285750" algn="l" defTabSz="1511300">
            <a:lnSpc>
              <a:spcPct val="90000"/>
            </a:lnSpc>
            <a:spcBef>
              <a:spcPct val="0"/>
            </a:spcBef>
            <a:spcAft>
              <a:spcPct val="15000"/>
            </a:spcAft>
            <a:buChar char="•"/>
          </a:pPr>
          <a:r>
            <a:rPr lang="en-US" sz="3400" kern="1200" dirty="0"/>
            <a:t>work</a:t>
          </a:r>
        </a:p>
      </dsp:txBody>
      <dsp:txXfrm>
        <a:off x="1314969" y="1890953"/>
        <a:ext cx="1667461" cy="609985"/>
      </dsp:txXfrm>
    </dsp:sp>
    <dsp:sp modelId="{97D7E4E9-F0C6-D746-9E42-F8A147A1FD41}">
      <dsp:nvSpPr>
        <dsp:cNvPr id="0" name=""/>
        <dsp:cNvSpPr/>
      </dsp:nvSpPr>
      <dsp:spPr>
        <a:xfrm>
          <a:off x="0" y="1789289"/>
          <a:ext cx="1314969" cy="81331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0" lon="0" rev="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flatTx/>
        </a:bodyPr>
        <a:lstStyle/>
        <a:p>
          <a:pPr marL="0" lvl="0" indent="0" algn="ctr" defTabSz="1555750">
            <a:lnSpc>
              <a:spcPct val="90000"/>
            </a:lnSpc>
            <a:spcBef>
              <a:spcPct val="0"/>
            </a:spcBef>
            <a:spcAft>
              <a:spcPct val="35000"/>
            </a:spcAft>
            <a:buNone/>
          </a:pPr>
          <a:r>
            <a:rPr lang="en-US" sz="3500" kern="1200" dirty="0"/>
            <a:t>work</a:t>
          </a:r>
        </a:p>
      </dsp:txBody>
      <dsp:txXfrm>
        <a:off x="39703" y="1828992"/>
        <a:ext cx="1235563" cy="7339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B61C-E89A-7D4D-B6D6-BBC8CE44D7A6}">
      <dsp:nvSpPr>
        <dsp:cNvPr id="0" name=""/>
        <dsp:cNvSpPr/>
      </dsp:nvSpPr>
      <dsp:spPr>
        <a:xfrm rot="5400000">
          <a:off x="153197" y="131127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dsp:spPr>
      <dsp:style>
        <a:lnRef idx="0">
          <a:scrgbClr r="0" g="0" b="0"/>
        </a:lnRef>
        <a:fillRef idx="1">
          <a:scrgbClr r="0" g="0" b="0"/>
        </a:fillRef>
        <a:effectRef idx="2">
          <a:scrgbClr r="0" g="0" b="0"/>
        </a:effectRef>
        <a:fontRef idx="minor"/>
      </dsp:style>
    </dsp:sp>
    <dsp:sp modelId="{D81EC85A-D3CE-0C4D-B6C1-4E9F60E927B7}">
      <dsp:nvSpPr>
        <dsp:cNvPr id="0" name=""/>
        <dsp:cNvSpPr/>
      </dsp:nvSpPr>
      <dsp:spPr>
        <a:xfrm>
          <a:off x="413" y="67201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33590" y="705191"/>
        <a:ext cx="904427" cy="613161"/>
      </dsp:txXfrm>
    </dsp:sp>
    <dsp:sp modelId="{790E606B-EE41-E24C-A533-48034E3D48CA}">
      <dsp:nvSpPr>
        <dsp:cNvPr id="0" name=""/>
        <dsp:cNvSpPr/>
      </dsp:nvSpPr>
      <dsp:spPr>
        <a:xfrm>
          <a:off x="971194" y="73682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971194" y="736821"/>
        <a:ext cx="706053" cy="549214"/>
      </dsp:txXfrm>
    </dsp:sp>
    <dsp:sp modelId="{5E08EA21-18BA-4C40-B567-A84795275751}">
      <dsp:nvSpPr>
        <dsp:cNvPr id="0" name=""/>
        <dsp:cNvSpPr/>
      </dsp:nvSpPr>
      <dsp:spPr>
        <a:xfrm rot="5400000">
          <a:off x="958077" y="2074590"/>
          <a:ext cx="576674" cy="656524"/>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p3d/>
      </dsp:spPr>
      <dsp:style>
        <a:lnRef idx="0">
          <a:scrgbClr r="0" g="0" b="0"/>
        </a:lnRef>
        <a:fillRef idx="1">
          <a:scrgbClr r="0" g="0" b="0"/>
        </a:fillRef>
        <a:effectRef idx="2">
          <a:scrgbClr r="0" g="0" b="0"/>
        </a:effectRef>
        <a:fontRef idx="minor"/>
      </dsp:style>
    </dsp:sp>
    <dsp:sp modelId="{F3740A41-C865-354B-8877-51D97F92F7A2}">
      <dsp:nvSpPr>
        <dsp:cNvPr id="0" name=""/>
        <dsp:cNvSpPr/>
      </dsp:nvSpPr>
      <dsp:spPr>
        <a:xfrm>
          <a:off x="805294" y="143533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838471" y="1468511"/>
        <a:ext cx="904427" cy="613161"/>
      </dsp:txXfrm>
    </dsp:sp>
    <dsp:sp modelId="{31FF9631-01F7-AE46-852A-11EAE3462E9E}">
      <dsp:nvSpPr>
        <dsp:cNvPr id="0" name=""/>
        <dsp:cNvSpPr/>
      </dsp:nvSpPr>
      <dsp:spPr>
        <a:xfrm>
          <a:off x="1776075" y="150014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1776075" y="1500141"/>
        <a:ext cx="706053" cy="549214"/>
      </dsp:txXfrm>
    </dsp:sp>
    <dsp:sp modelId="{FB1CD409-B424-9549-BFD4-0772BDB0102D}">
      <dsp:nvSpPr>
        <dsp:cNvPr id="0" name=""/>
        <dsp:cNvSpPr/>
      </dsp:nvSpPr>
      <dsp:spPr>
        <a:xfrm>
          <a:off x="1610174" y="2198654"/>
          <a:ext cx="970781" cy="67951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rot lat="10800000" lon="0" rev="10800000"/>
          </a:camera>
          <a:lightRig rig="threePt" dir="t"/>
        </a:scene3d>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flatTx/>
        </a:bodyPr>
        <a:lstStyle/>
        <a:p>
          <a:pPr marL="0" lvl="0" indent="0" algn="ctr" defTabSz="1200150">
            <a:lnSpc>
              <a:spcPct val="90000"/>
            </a:lnSpc>
            <a:spcBef>
              <a:spcPct val="0"/>
            </a:spcBef>
            <a:spcAft>
              <a:spcPct val="35000"/>
            </a:spcAft>
            <a:buNone/>
          </a:pPr>
          <a:r>
            <a:rPr lang="en-US" sz="2700" kern="1200" dirty="0"/>
            <a:t>work</a:t>
          </a:r>
        </a:p>
      </dsp:txBody>
      <dsp:txXfrm>
        <a:off x="1643351" y="2231831"/>
        <a:ext cx="904427" cy="613161"/>
      </dsp:txXfrm>
    </dsp:sp>
    <dsp:sp modelId="{04FEA55C-96E9-5E40-A75F-899018CBED2D}">
      <dsp:nvSpPr>
        <dsp:cNvPr id="0" name=""/>
        <dsp:cNvSpPr/>
      </dsp:nvSpPr>
      <dsp:spPr>
        <a:xfrm>
          <a:off x="2580955" y="2263461"/>
          <a:ext cx="706053" cy="549214"/>
        </a:xfrm>
        <a:prstGeom prst="rect">
          <a:avLst/>
        </a:prstGeom>
        <a:noFill/>
        <a:ln>
          <a:noFill/>
        </a:ln>
        <a:effectLst/>
        <a:scene3d>
          <a:camera prst="orthographicFront">
            <a:rot lat="10800000" lon="0" rev="10800000"/>
          </a:camera>
          <a:lightRig rig="threePt" dir="t"/>
        </a:scene3d>
        <a:sp3d/>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flatTx/>
        </a:bodyPr>
        <a:lstStyle/>
        <a:p>
          <a:pPr marL="114300" lvl="1" indent="-114300" algn="l" defTabSz="666750">
            <a:lnSpc>
              <a:spcPct val="90000"/>
            </a:lnSpc>
            <a:spcBef>
              <a:spcPct val="0"/>
            </a:spcBef>
            <a:spcAft>
              <a:spcPct val="15000"/>
            </a:spcAft>
            <a:buChar char="•"/>
          </a:pPr>
          <a:r>
            <a:rPr lang="en-US" sz="1500" kern="1200" dirty="0"/>
            <a:t>work</a:t>
          </a:r>
        </a:p>
      </dsp:txBody>
      <dsp:txXfrm>
        <a:off x="2580955" y="2263461"/>
        <a:ext cx="706053" cy="54921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3F728-BBB3-AE47-834D-35752533DCAB}"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6EF8E-F6F6-C144-B1BC-067F7EE50C28}" type="slidenum">
              <a:rPr lang="en-US" smtClean="0"/>
              <a:t>‹#›</a:t>
            </a:fld>
            <a:endParaRPr lang="en-US"/>
          </a:p>
        </p:txBody>
      </p:sp>
    </p:spTree>
    <p:extLst>
      <p:ext uri="{BB962C8B-B14F-4D97-AF65-F5344CB8AC3E}">
        <p14:creationId xmlns:p14="http://schemas.microsoft.com/office/powerpoint/2010/main" val="1063358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Introductory remarks </a:t>
            </a:r>
          </a:p>
        </p:txBody>
      </p:sp>
      <p:sp>
        <p:nvSpPr>
          <p:cNvPr id="4" name="Slide Number Placeholder 3"/>
          <p:cNvSpPr>
            <a:spLocks noGrp="1"/>
          </p:cNvSpPr>
          <p:nvPr>
            <p:ph type="sldNum" sz="quarter" idx="10"/>
          </p:nvPr>
        </p:nvSpPr>
        <p:spPr/>
        <p:txBody>
          <a:bodyPr/>
          <a:lstStyle/>
          <a:p>
            <a:fld id="{84D6EF8E-F6F6-C144-B1BC-067F7EE50C28}" type="slidenum">
              <a:rPr lang="en-US" smtClean="0"/>
              <a:t>1</a:t>
            </a:fld>
            <a:endParaRPr lang="en-US"/>
          </a:p>
        </p:txBody>
      </p:sp>
    </p:spTree>
    <p:extLst>
      <p:ext uri="{BB962C8B-B14F-4D97-AF65-F5344CB8AC3E}">
        <p14:creationId xmlns:p14="http://schemas.microsoft.com/office/powerpoint/2010/main" val="187859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6EF8E-F6F6-C144-B1BC-067F7EE50C28}" type="slidenum">
              <a:rPr lang="en-US" smtClean="0"/>
              <a:t>2</a:t>
            </a:fld>
            <a:endParaRPr lang="en-US"/>
          </a:p>
        </p:txBody>
      </p:sp>
    </p:spTree>
    <p:extLst>
      <p:ext uri="{BB962C8B-B14F-4D97-AF65-F5344CB8AC3E}">
        <p14:creationId xmlns:p14="http://schemas.microsoft.com/office/powerpoint/2010/main" val="130131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In a trustless decentralized system, the trust needs to start somewhere.</a:t>
            </a:r>
            <a:endParaRPr lang="en-US" dirty="0"/>
          </a:p>
        </p:txBody>
      </p:sp>
      <p:sp>
        <p:nvSpPr>
          <p:cNvPr id="4" name="Slide Number Placeholder 3"/>
          <p:cNvSpPr>
            <a:spLocks noGrp="1"/>
          </p:cNvSpPr>
          <p:nvPr>
            <p:ph type="sldNum" sz="quarter" idx="10"/>
          </p:nvPr>
        </p:nvSpPr>
        <p:spPr/>
        <p:txBody>
          <a:bodyPr/>
          <a:lstStyle/>
          <a:p>
            <a:fld id="{84D6EF8E-F6F6-C144-B1BC-067F7EE50C28}" type="slidenum">
              <a:rPr lang="en-US" smtClean="0"/>
              <a:t>11</a:t>
            </a:fld>
            <a:endParaRPr lang="en-US"/>
          </a:p>
        </p:txBody>
      </p:sp>
    </p:spTree>
    <p:extLst>
      <p:ext uri="{BB962C8B-B14F-4D97-AF65-F5344CB8AC3E}">
        <p14:creationId xmlns:p14="http://schemas.microsoft.com/office/powerpoint/2010/main" val="50968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E029E7-DFFD-D74B-9E04-372F3B5CD1DA}"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318349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203638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075224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029E7-DFFD-D74B-9E04-372F3B5CD1DA}"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12023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E029E7-DFFD-D74B-9E04-372F3B5CD1DA}" type="datetimeFigureOut">
              <a:rPr lang="en-US" smtClean="0"/>
              <a:t>10/4/19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74059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E029E7-DFFD-D74B-9E04-372F3B5CD1DA}"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36151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E029E7-DFFD-D74B-9E04-372F3B5CD1DA}" type="datetimeFigureOut">
              <a:rPr lang="en-US" smtClean="0"/>
              <a:t>10/4/19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807839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E029E7-DFFD-D74B-9E04-372F3B5CD1DA}" type="datetimeFigureOut">
              <a:rPr lang="en-US" smtClean="0"/>
              <a:t>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96109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029E7-DFFD-D74B-9E04-372F3B5CD1DA}" type="datetimeFigureOut">
              <a:rPr lang="en-US" smtClean="0"/>
              <a:t>10/4/19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905290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029E7-DFFD-D74B-9E04-372F3B5CD1DA}"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08823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029E7-DFFD-D74B-9E04-372F3B5CD1DA}" type="datetimeFigureOut">
              <a:rPr lang="en-US" smtClean="0"/>
              <a:t>10/4/19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6FB132-1F45-FF4E-AF50-B71FEF3BDC00}" type="slidenum">
              <a:rPr lang="en-US" smtClean="0"/>
              <a:t>‹#›</a:t>
            </a:fld>
            <a:endParaRPr lang="en-US"/>
          </a:p>
        </p:txBody>
      </p:sp>
    </p:spTree>
    <p:extLst>
      <p:ext uri="{BB962C8B-B14F-4D97-AF65-F5344CB8AC3E}">
        <p14:creationId xmlns:p14="http://schemas.microsoft.com/office/powerpoint/2010/main" val="199926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029E7-DFFD-D74B-9E04-372F3B5CD1DA}" type="datetimeFigureOut">
              <a:rPr lang="en-US" smtClean="0"/>
              <a:t>10/4/19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6FB132-1F45-FF4E-AF50-B71FEF3BDC00}" type="slidenum">
              <a:rPr lang="en-US" smtClean="0"/>
              <a:t>‹#›</a:t>
            </a:fld>
            <a:endParaRPr lang="en-US"/>
          </a:p>
        </p:txBody>
      </p:sp>
    </p:spTree>
    <p:extLst>
      <p:ext uri="{BB962C8B-B14F-4D97-AF65-F5344CB8AC3E}">
        <p14:creationId xmlns:p14="http://schemas.microsoft.com/office/powerpoint/2010/main" val="247260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image" Target="../media/image60.tiff"/><Relationship Id="rId16" Type="http://schemas.openxmlformats.org/officeDocument/2006/relationships/diagramColors" Target="../diagrams/colors7.xml"/><Relationship Id="rId20" Type="http://schemas.openxmlformats.org/officeDocument/2006/relationships/diagramQuickStyle" Target="../diagrams/quickStyle8.xml"/><Relationship Id="rId29" Type="http://schemas.openxmlformats.org/officeDocument/2006/relationships/diagramLayout" Target="../diagrams/layout1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32" Type="http://schemas.microsoft.com/office/2007/relationships/diagramDrawing" Target="../diagrams/drawing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28" Type="http://schemas.openxmlformats.org/officeDocument/2006/relationships/diagramData" Target="../diagrams/data10.xml"/><Relationship Id="rId10" Type="http://schemas.openxmlformats.org/officeDocument/2006/relationships/diagramQuickStyle" Target="../diagrams/quickStyle6.xml"/><Relationship Id="rId19" Type="http://schemas.openxmlformats.org/officeDocument/2006/relationships/diagramLayout" Target="../diagrams/layout8.xml"/><Relationship Id="rId31" Type="http://schemas.openxmlformats.org/officeDocument/2006/relationships/diagramColors" Target="../diagrams/colors10.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 Id="rId30"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63.tiff"/><Relationship Id="rId7" Type="http://schemas.openxmlformats.org/officeDocument/2006/relationships/diagramColors" Target="../diagrams/colors13.xml"/><Relationship Id="rId2" Type="http://schemas.openxmlformats.org/officeDocument/2006/relationships/image" Target="../media/image62.tiff"/><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7.sv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sv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17.svg"/><Relationship Id="rId5" Type="http://schemas.openxmlformats.org/officeDocument/2006/relationships/image" Target="../media/image55.svg"/><Relationship Id="rId10" Type="http://schemas.openxmlformats.org/officeDocument/2006/relationships/image" Target="../media/image16.png"/><Relationship Id="rId4" Type="http://schemas.openxmlformats.org/officeDocument/2006/relationships/image" Target="../media/image54.png"/><Relationship Id="rId9" Type="http://schemas.openxmlformats.org/officeDocument/2006/relationships/image" Target="../media/image59.sv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0"/>
            <a:ext cx="12192000" cy="6858000"/>
          </a:xfrm>
          <a:prstGeom prst="rect">
            <a:avLst/>
          </a:prstGeom>
        </p:spPr>
      </p:pic>
      <p:sp>
        <p:nvSpPr>
          <p:cNvPr id="6" name="Freeform 5"/>
          <p:cNvSpPr/>
          <p:nvPr/>
        </p:nvSpPr>
        <p:spPr>
          <a:xfrm>
            <a:off x="4550228" y="356706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lvl="0" algn="ctr" defTabSz="2489200">
              <a:lnSpc>
                <a:spcPct val="90000"/>
              </a:lnSpc>
              <a:spcBef>
                <a:spcPct val="0"/>
              </a:spcBef>
              <a:spcAft>
                <a:spcPct val="35000"/>
              </a:spcAft>
            </a:pPr>
            <a:endParaRPr lang="en-US" sz="4000" dirty="0">
              <a:solidFill>
                <a:schemeClr val="bg1"/>
              </a:solidFill>
              <a:latin typeface="Andale Mono" charset="0"/>
              <a:ea typeface="Andale Mono" charset="0"/>
              <a:cs typeface="Andale Mono" charset="0"/>
            </a:endParaRPr>
          </a:p>
          <a:p>
            <a:pPr lvl="0" algn="ctr" defTabSz="2489200">
              <a:lnSpc>
                <a:spcPct val="90000"/>
              </a:lnSpc>
              <a:spcBef>
                <a:spcPct val="0"/>
              </a:spcBef>
              <a:spcAft>
                <a:spcPct val="35000"/>
              </a:spcAft>
            </a:pPr>
            <a:r>
              <a:rPr lang="en-US" sz="2800" dirty="0">
                <a:solidFill>
                  <a:schemeClr val="bg1"/>
                </a:solidFill>
                <a:latin typeface="Andale Mono" charset="0"/>
                <a:ea typeface="Andale Mono" charset="0"/>
                <a:cs typeface="Andale Mono" charset="0"/>
              </a:rPr>
              <a:t>o</a:t>
            </a:r>
            <a:r>
              <a:rPr lang="en-US" sz="2800" kern="1200" dirty="0">
                <a:solidFill>
                  <a:schemeClr val="bg1"/>
                </a:solidFill>
                <a:latin typeface="Andale Mono" charset="0"/>
                <a:ea typeface="Andale Mono" charset="0"/>
                <a:cs typeface="Andale Mono" charset="0"/>
              </a:rPr>
              <a:t>n the </a:t>
            </a:r>
          </a:p>
          <a:p>
            <a:pPr lvl="0" algn="ctr" defTabSz="2489200">
              <a:lnSpc>
                <a:spcPct val="90000"/>
              </a:lnSpc>
              <a:spcBef>
                <a:spcPct val="0"/>
              </a:spcBef>
              <a:spcAft>
                <a:spcPct val="35000"/>
              </a:spcAft>
            </a:pPr>
            <a:r>
              <a:rPr lang="en-US" sz="2800" kern="1200" dirty="0" err="1">
                <a:solidFill>
                  <a:schemeClr val="bg1"/>
                </a:solidFill>
                <a:latin typeface="Andale Mono" charset="0"/>
                <a:ea typeface="Andale Mono" charset="0"/>
                <a:cs typeface="Andale Mono" charset="0"/>
              </a:rPr>
              <a:t>blockchain</a:t>
            </a:r>
            <a:endParaRPr lang="en-US" sz="2800" kern="1200" dirty="0">
              <a:solidFill>
                <a:schemeClr val="bg1"/>
              </a:solidFill>
              <a:latin typeface="Andale Mono" charset="0"/>
              <a:ea typeface="Andale Mono" charset="0"/>
              <a:cs typeface="Andale Mono" charset="0"/>
            </a:endParaRPr>
          </a:p>
        </p:txBody>
      </p:sp>
      <p:sp>
        <p:nvSpPr>
          <p:cNvPr id="9" name="Freeform 8"/>
          <p:cNvSpPr/>
          <p:nvPr/>
        </p:nvSpPr>
        <p:spPr>
          <a:xfrm>
            <a:off x="5728133" y="139699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994325" tIns="839893" rIns="306155" bIns="623147" numCol="1" spcCol="1270" anchor="ctr" anchorCtr="0">
            <a:noAutofit/>
          </a:bodyPr>
          <a:lstStyle/>
          <a:p>
            <a:pPr lvl="0" algn="ctr" defTabSz="2489200">
              <a:lnSpc>
                <a:spcPct val="90000"/>
              </a:lnSpc>
              <a:spcBef>
                <a:spcPct val="0"/>
              </a:spcBef>
              <a:spcAft>
                <a:spcPct val="35000"/>
              </a:spcAft>
            </a:pPr>
            <a:r>
              <a:rPr lang="en-US" sz="2800" kern="1200" dirty="0">
                <a:solidFill>
                  <a:schemeClr val="bg1"/>
                </a:solidFill>
                <a:latin typeface="Andale Mono" charset="0"/>
                <a:ea typeface="Andale Mono" charset="0"/>
                <a:cs typeface="Andale Mono" charset="0"/>
              </a:rPr>
              <a:t>trembling</a:t>
            </a:r>
          </a:p>
        </p:txBody>
      </p:sp>
      <p:sp>
        <p:nvSpPr>
          <p:cNvPr id="10" name="Freeform 9"/>
          <p:cNvSpPr/>
          <p:nvPr/>
        </p:nvSpPr>
        <p:spPr>
          <a:xfrm>
            <a:off x="3224688" y="1396999"/>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rgbClr val="FF9EF2">
              <a:alpha val="36078"/>
            </a:srgbClr>
          </a:solidFill>
        </p:spPr>
        <p:style>
          <a:lnRef idx="0">
            <a:schemeClr val="lt1">
              <a:hueOff val="0"/>
              <a:satOff val="0"/>
              <a:lumOff val="0"/>
              <a:alphaOff val="0"/>
            </a:schemeClr>
          </a:lnRef>
          <a:fillRef idx="3">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6155" tIns="839893" rIns="994325" bIns="623147" numCol="1" spcCol="1270" anchor="ctr" anchorCtr="0">
            <a:noAutofit/>
          </a:bodyPr>
          <a:lstStyle/>
          <a:p>
            <a:pPr lvl="0" algn="ctr" defTabSz="2489200">
              <a:lnSpc>
                <a:spcPct val="90000"/>
              </a:lnSpc>
              <a:spcBef>
                <a:spcPct val="0"/>
              </a:spcBef>
              <a:spcAft>
                <a:spcPct val="35000"/>
              </a:spcAft>
            </a:pPr>
            <a:r>
              <a:rPr lang="en-US" sz="2800" kern="1200" dirty="0">
                <a:solidFill>
                  <a:schemeClr val="bg1"/>
                </a:solidFill>
                <a:latin typeface="Andale Mono" charset="0"/>
                <a:ea typeface="Andale Mono" charset="0"/>
                <a:cs typeface="Andale Mono" charset="0"/>
              </a:rPr>
              <a:t>fear</a:t>
            </a:r>
          </a:p>
        </p:txBody>
      </p:sp>
      <p:sp>
        <p:nvSpPr>
          <p:cNvPr id="11" name="Hexagon 10"/>
          <p:cNvSpPr/>
          <p:nvPr/>
        </p:nvSpPr>
        <p:spPr>
          <a:xfrm>
            <a:off x="-1422400" y="-544470"/>
            <a:ext cx="15196457" cy="4927966"/>
          </a:xfrm>
          <a:prstGeom prst="hexagon">
            <a:avLst/>
          </a:prstGeom>
          <a:noFill/>
          <a:ln>
            <a:noFill/>
          </a:ln>
          <a:scene3d>
            <a:camera prst="obliqueTopLeft"/>
            <a:lightRig rig="threePt" dir="t"/>
          </a:scene3d>
        </p:spPr>
        <p:txBody>
          <a:bodyPr wrap="square" lIns="91440" tIns="45720" rIns="91440" bIns="45720">
            <a:prstTxWarp prst="textDeflateBottom">
              <a:avLst/>
            </a:prstTxWarp>
            <a:spAutoFit/>
            <a:scene3d>
              <a:camera prst="orthographicFront"/>
              <a:lightRig rig="soft" dir="t">
                <a:rot lat="0" lon="0" rev="15600000"/>
              </a:lightRig>
            </a:scene3d>
            <a:sp3d extrusionH="57150" prstMaterial="softEdge">
              <a:bevelT w="25400" h="38100"/>
              <a:extrusionClr>
                <a:schemeClr val="accent1"/>
              </a:extrusionClr>
            </a:sp3d>
          </a:bodyPr>
          <a:lstStyle/>
          <a:p>
            <a:pPr algn="ctr"/>
            <a:r>
              <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rPr>
              <a:t>DUNGEON MASTER</a:t>
            </a:r>
          </a:p>
        </p:txBody>
      </p:sp>
      <p:sp>
        <p:nvSpPr>
          <p:cNvPr id="19" name="TextBox 18"/>
          <p:cNvSpPr txBox="1"/>
          <p:nvPr/>
        </p:nvSpPr>
        <p:spPr>
          <a:xfrm>
            <a:off x="5713378" y="2351496"/>
            <a:ext cx="747320" cy="1446550"/>
          </a:xfrm>
          <a:prstGeom prst="rect">
            <a:avLst/>
          </a:prstGeom>
          <a:noFill/>
        </p:spPr>
        <p:txBody>
          <a:bodyPr wrap="none" rtlCol="0">
            <a:spAutoFit/>
          </a:bodyPr>
          <a:lstStyle/>
          <a:p>
            <a:r>
              <a:rPr lang="en-US" sz="8800" dirty="0">
                <a:solidFill>
                  <a:schemeClr val="bg1"/>
                </a:solidFill>
              </a:rPr>
              <a:t>+</a:t>
            </a:r>
          </a:p>
        </p:txBody>
      </p:sp>
    </p:spTree>
    <p:extLst>
      <p:ext uri="{BB962C8B-B14F-4D97-AF65-F5344CB8AC3E}">
        <p14:creationId xmlns:p14="http://schemas.microsoft.com/office/powerpoint/2010/main" val="2235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53" presetClass="entr" presetSubtype="16" repeatCount="indefinite" fill="hold" grpId="1"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repeatCount="indefinite"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repeatCount="indefinite" fill="hold" grpId="1"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9" grpId="1" animBg="1"/>
      <p:bldP spid="10" grpId="1" animBg="1"/>
      <p:bldP spid="11"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6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544" y="2782322"/>
            <a:ext cx="10515600" cy="1325563"/>
          </a:xfrm>
        </p:spPr>
        <p:txBody>
          <a:bodyPr>
            <a:normAutofit fontScale="90000"/>
          </a:bodyPr>
          <a:lstStyle/>
          <a:p>
            <a:r>
              <a:rPr lang="en-US" dirty="0"/>
              <a:t>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a:t>
            </a:r>
          </a:p>
        </p:txBody>
      </p:sp>
      <p:graphicFrame>
        <p:nvGraphicFramePr>
          <p:cNvPr id="7" name="Chart 6"/>
          <p:cNvGraphicFramePr/>
          <p:nvPr>
            <p:extLst>
              <p:ext uri="{D42A27DB-BD31-4B8C-83A1-F6EECF244321}">
                <p14:modId xmlns:p14="http://schemas.microsoft.com/office/powerpoint/2010/main" val="78618507"/>
              </p:ext>
            </p:extLst>
          </p:nvPr>
        </p:nvGraphicFramePr>
        <p:xfrm>
          <a:off x="1952489" y="1439333"/>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51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repeatCount="indefinite"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704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45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50000"/>
          </a:blip>
          <a:stretch>
            <a:fillRect/>
          </a:stretch>
        </p:blipFill>
        <p:spPr>
          <a:xfrm>
            <a:off x="1309787" y="0"/>
            <a:ext cx="9410635" cy="6858000"/>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1835312304"/>
              </p:ext>
            </p:extLst>
          </p:nvPr>
        </p:nvGraphicFramePr>
        <p:xfrm>
          <a:off x="3904089" y="0"/>
          <a:ext cx="3776207" cy="3592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774461275"/>
              </p:ext>
            </p:extLst>
          </p:nvPr>
        </p:nvGraphicFramePr>
        <p:xfrm>
          <a:off x="3904089" y="3093058"/>
          <a:ext cx="4222032" cy="281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1162999047"/>
              </p:ext>
            </p:extLst>
          </p:nvPr>
        </p:nvGraphicFramePr>
        <p:xfrm>
          <a:off x="75979" y="-552541"/>
          <a:ext cx="3287423" cy="355018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1094672205"/>
              </p:ext>
            </p:extLst>
          </p:nvPr>
        </p:nvGraphicFramePr>
        <p:xfrm>
          <a:off x="7680296" y="3199100"/>
          <a:ext cx="3287423" cy="260260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Diagram 8"/>
          <p:cNvGraphicFramePr/>
          <p:nvPr>
            <p:extLst>
              <p:ext uri="{D42A27DB-BD31-4B8C-83A1-F6EECF244321}">
                <p14:modId xmlns:p14="http://schemas.microsoft.com/office/powerpoint/2010/main" val="1224719167"/>
              </p:ext>
            </p:extLst>
          </p:nvPr>
        </p:nvGraphicFramePr>
        <p:xfrm>
          <a:off x="8791934" y="-583022"/>
          <a:ext cx="3287423" cy="355018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1" name="Diagram 10"/>
          <p:cNvGraphicFramePr/>
          <p:nvPr>
            <p:extLst>
              <p:ext uri="{D42A27DB-BD31-4B8C-83A1-F6EECF244321}">
                <p14:modId xmlns:p14="http://schemas.microsoft.com/office/powerpoint/2010/main" val="1050486489"/>
              </p:ext>
            </p:extLst>
          </p:nvPr>
        </p:nvGraphicFramePr>
        <p:xfrm>
          <a:off x="1452011" y="3305143"/>
          <a:ext cx="3287423" cy="260260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16514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grpId="0" nodeType="withEffect">
                                  <p:stCondLst>
                                    <p:cond delay="0"/>
                                  </p:stCondLst>
                                  <p:childTnLst>
                                    <p:set>
                                      <p:cBhvr>
                                        <p:cTn id="6" dur="1" fill="hold">
                                          <p:stCondLst>
                                            <p:cond delay="0"/>
                                          </p:stCondLst>
                                        </p:cTn>
                                        <p:tgtEl>
                                          <p:spTgt spid="8">
                                            <p:graphicEl>
                                              <a:dgm id="{7FBEF532-900E-E349-9B7E-22D465AF72A1}"/>
                                            </p:graphicEl>
                                          </p:spTgt>
                                        </p:tgtEl>
                                        <p:attrNameLst>
                                          <p:attrName>style.visibility</p:attrName>
                                        </p:attrNameLst>
                                      </p:cBhvr>
                                      <p:to>
                                        <p:strVal val="visible"/>
                                      </p:to>
                                    </p:set>
                                    <p:anim calcmode="lin" valueType="num">
                                      <p:cBhvr additive="base">
                                        <p:cTn id="7" dur="2000" fill="hold"/>
                                        <p:tgtEl>
                                          <p:spTgt spid="8">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8">
                                            <p:graphicEl>
                                              <a:dgm id="{7FBEF532-900E-E349-9B7E-22D465AF72A1}"/>
                                            </p:graphicEl>
                                          </p:spTgt>
                                        </p:tgtEl>
                                        <p:attrNameLst>
                                          <p:attrName>ppt_y</p:attrName>
                                        </p:attrNameLst>
                                      </p:cBhvr>
                                      <p:tavLst>
                                        <p:tav tm="0">
                                          <p:val>
                                            <p:strVal val="#ppt_y"/>
                                          </p:val>
                                        </p:tav>
                                        <p:tav tm="100000">
                                          <p:val>
                                            <p:strVal val="#ppt_y"/>
                                          </p:val>
                                        </p:tav>
                                      </p:tavLst>
                                    </p:anim>
                                  </p:childTnLst>
                                </p:cTn>
                              </p:par>
                              <p:par>
                                <p:cTn id="9" presetID="2" presetClass="entr" presetSubtype="8" repeatCount="indefinite" fill="hold" grpId="0" nodeType="withEffect">
                                  <p:stCondLst>
                                    <p:cond delay="0"/>
                                  </p:stCondLst>
                                  <p:childTnLst>
                                    <p:set>
                                      <p:cBhvr>
                                        <p:cTn id="10" dur="1" fill="hold">
                                          <p:stCondLst>
                                            <p:cond delay="0"/>
                                          </p:stCondLst>
                                        </p:cTn>
                                        <p:tgtEl>
                                          <p:spTgt spid="8">
                                            <p:graphicEl>
                                              <a:dgm id="{BF73EE7E-B498-5B4B-99AD-E532FD6D1C0A}"/>
                                            </p:graphicEl>
                                          </p:spTgt>
                                        </p:tgtEl>
                                        <p:attrNameLst>
                                          <p:attrName>style.visibility</p:attrName>
                                        </p:attrNameLst>
                                      </p:cBhvr>
                                      <p:to>
                                        <p:strVal val="visible"/>
                                      </p:to>
                                    </p:set>
                                    <p:anim calcmode="lin" valueType="num">
                                      <p:cBhvr additive="base">
                                        <p:cTn id="11" dur="2000" fill="hold"/>
                                        <p:tgtEl>
                                          <p:spTgt spid="8">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8">
                                            <p:graphicEl>
                                              <a:dgm id="{BF73EE7E-B498-5B4B-99AD-E532FD6D1C0A}"/>
                                            </p:graphicEl>
                                          </p:spTgt>
                                        </p:tgtEl>
                                        <p:attrNameLst>
                                          <p:attrName>ppt_y</p:attrName>
                                        </p:attrNameLst>
                                      </p:cBhvr>
                                      <p:tavLst>
                                        <p:tav tm="0">
                                          <p:val>
                                            <p:strVal val="#ppt_y"/>
                                          </p:val>
                                        </p:tav>
                                        <p:tav tm="100000">
                                          <p:val>
                                            <p:strVal val="#ppt_y"/>
                                          </p:val>
                                        </p:tav>
                                      </p:tavLst>
                                    </p:anim>
                                  </p:childTnLst>
                                </p:cTn>
                              </p:par>
                              <p:par>
                                <p:cTn id="13" presetID="2" presetClass="entr" presetSubtype="8" repeatCount="indefinite" fill="hold" grpId="0" nodeType="withEffect">
                                  <p:stCondLst>
                                    <p:cond delay="0"/>
                                  </p:stCondLst>
                                  <p:childTnLst>
                                    <p:set>
                                      <p:cBhvr>
                                        <p:cTn id="14" dur="1" fill="hold">
                                          <p:stCondLst>
                                            <p:cond delay="0"/>
                                          </p:stCondLst>
                                        </p:cTn>
                                        <p:tgtEl>
                                          <p:spTgt spid="8">
                                            <p:graphicEl>
                                              <a:dgm id="{97D7E4E9-F0C6-D746-9E42-F8A147A1FD41}"/>
                                            </p:graphicEl>
                                          </p:spTgt>
                                        </p:tgtEl>
                                        <p:attrNameLst>
                                          <p:attrName>style.visibility</p:attrName>
                                        </p:attrNameLst>
                                      </p:cBhvr>
                                      <p:to>
                                        <p:strVal val="visible"/>
                                      </p:to>
                                    </p:set>
                                    <p:anim calcmode="lin" valueType="num">
                                      <p:cBhvr additive="base">
                                        <p:cTn id="15" dur="2000" fill="hold"/>
                                        <p:tgtEl>
                                          <p:spTgt spid="8">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8">
                                            <p:graphicEl>
                                              <a:dgm id="{97D7E4E9-F0C6-D746-9E42-F8A147A1FD41}"/>
                                            </p:graphicEl>
                                          </p:spTgt>
                                        </p:tgtEl>
                                        <p:attrNameLst>
                                          <p:attrName>ppt_y</p:attrName>
                                        </p:attrNameLst>
                                      </p:cBhvr>
                                      <p:tavLst>
                                        <p:tav tm="0">
                                          <p:val>
                                            <p:strVal val="#ppt_y"/>
                                          </p:val>
                                        </p:tav>
                                        <p:tav tm="100000">
                                          <p:val>
                                            <p:strVal val="#ppt_y"/>
                                          </p:val>
                                        </p:tav>
                                      </p:tavLst>
                                    </p:anim>
                                  </p:childTnLst>
                                </p:cTn>
                              </p:par>
                              <p:par>
                                <p:cTn id="17" presetID="2" presetClass="entr" presetSubtype="8" repeatCount="indefinite" fill="hold" grpId="0" nodeType="withEffect">
                                  <p:stCondLst>
                                    <p:cond delay="0"/>
                                  </p:stCondLst>
                                  <p:childTnLst>
                                    <p:set>
                                      <p:cBhvr>
                                        <p:cTn id="18" dur="1" fill="hold">
                                          <p:stCondLst>
                                            <p:cond delay="0"/>
                                          </p:stCondLst>
                                        </p:cTn>
                                        <p:tgtEl>
                                          <p:spTgt spid="8">
                                            <p:graphicEl>
                                              <a:dgm id="{B7CA5E89-97A3-9549-A3C5-557CEAC81799}"/>
                                            </p:graphicEl>
                                          </p:spTgt>
                                        </p:tgtEl>
                                        <p:attrNameLst>
                                          <p:attrName>style.visibility</p:attrName>
                                        </p:attrNameLst>
                                      </p:cBhvr>
                                      <p:to>
                                        <p:strVal val="visible"/>
                                      </p:to>
                                    </p:set>
                                    <p:anim calcmode="lin" valueType="num">
                                      <p:cBhvr additive="base">
                                        <p:cTn id="19" dur="2000" fill="hold"/>
                                        <p:tgtEl>
                                          <p:spTgt spid="8">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8">
                                            <p:graphicEl>
                                              <a:dgm id="{B7CA5E89-97A3-9549-A3C5-557CEAC81799}"/>
                                            </p:graphicEl>
                                          </p:spTgt>
                                        </p:tgtEl>
                                        <p:attrNameLst>
                                          <p:attrName>ppt_y</p:attrName>
                                        </p:attrNameLst>
                                      </p:cBhvr>
                                      <p:tavLst>
                                        <p:tav tm="0">
                                          <p:val>
                                            <p:strVal val="#ppt_y"/>
                                          </p:val>
                                        </p:tav>
                                        <p:tav tm="100000">
                                          <p:val>
                                            <p:strVal val="#ppt_y"/>
                                          </p:val>
                                        </p:tav>
                                      </p:tavLst>
                                    </p:anim>
                                  </p:childTnLst>
                                </p:cTn>
                              </p:par>
                              <p:par>
                                <p:cTn id="21" presetID="2" presetClass="entr" presetSubtype="8" repeatCount="indefinite" fill="hold" grpId="0" nodeType="withEffect">
                                  <p:stCondLst>
                                    <p:cond delay="0"/>
                                  </p:stCondLst>
                                  <p:childTnLst>
                                    <p:set>
                                      <p:cBhvr>
                                        <p:cTn id="22" dur="1" fill="hold">
                                          <p:stCondLst>
                                            <p:cond delay="0"/>
                                          </p:stCondLst>
                                        </p:cTn>
                                        <p:tgtEl>
                                          <p:spTgt spid="8">
                                            <p:graphicEl>
                                              <a:dgm id="{4DE13541-5C2F-A044-9048-8EC141FE0777}"/>
                                            </p:graphicEl>
                                          </p:spTgt>
                                        </p:tgtEl>
                                        <p:attrNameLst>
                                          <p:attrName>style.visibility</p:attrName>
                                        </p:attrNameLst>
                                      </p:cBhvr>
                                      <p:to>
                                        <p:strVal val="visible"/>
                                      </p:to>
                                    </p:set>
                                    <p:anim calcmode="lin" valueType="num">
                                      <p:cBhvr additive="base">
                                        <p:cTn id="23" dur="2000" fill="hold"/>
                                        <p:tgtEl>
                                          <p:spTgt spid="8">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8">
                                            <p:graphicEl>
                                              <a:dgm id="{4DE13541-5C2F-A044-9048-8EC141FE0777}"/>
                                            </p:graphicEl>
                                          </p:spTgt>
                                        </p:tgtEl>
                                        <p:attrNameLst>
                                          <p:attrName>ppt_y</p:attrName>
                                        </p:attrNameLst>
                                      </p:cBhvr>
                                      <p:tavLst>
                                        <p:tav tm="0">
                                          <p:val>
                                            <p:strVal val="#ppt_y"/>
                                          </p:val>
                                        </p:tav>
                                        <p:tav tm="100000">
                                          <p:val>
                                            <p:strVal val="#ppt_y"/>
                                          </p:val>
                                        </p:tav>
                                      </p:tavLst>
                                    </p:anim>
                                  </p:childTnLst>
                                </p:cTn>
                              </p:par>
                              <p:par>
                                <p:cTn id="25" presetID="2" presetClass="entr" presetSubtype="8" repeatCount="indefinite" fill="hold" grpId="0" nodeType="withEffect">
                                  <p:stCondLst>
                                    <p:cond delay="0"/>
                                  </p:stCondLst>
                                  <p:childTnLst>
                                    <p:set>
                                      <p:cBhvr>
                                        <p:cTn id="26" dur="1" fill="hold">
                                          <p:stCondLst>
                                            <p:cond delay="0"/>
                                          </p:stCondLst>
                                        </p:cTn>
                                        <p:tgtEl>
                                          <p:spTgt spid="8">
                                            <p:graphicEl>
                                              <a:dgm id="{EF3886D2-1A23-014E-8943-796D0D3C95D1}"/>
                                            </p:graphicEl>
                                          </p:spTgt>
                                        </p:tgtEl>
                                        <p:attrNameLst>
                                          <p:attrName>style.visibility</p:attrName>
                                        </p:attrNameLst>
                                      </p:cBhvr>
                                      <p:to>
                                        <p:strVal val="visible"/>
                                      </p:to>
                                    </p:set>
                                    <p:anim calcmode="lin" valueType="num">
                                      <p:cBhvr additive="base">
                                        <p:cTn id="27" dur="2000" fill="hold"/>
                                        <p:tgtEl>
                                          <p:spTgt spid="8">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8">
                                            <p:graphicEl>
                                              <a:dgm id="{EF3886D2-1A23-014E-8943-796D0D3C95D1}"/>
                                            </p:graphicEl>
                                          </p:spTgt>
                                        </p:tgtEl>
                                        <p:attrNameLst>
                                          <p:attrName>ppt_y</p:attrName>
                                        </p:attrNameLst>
                                      </p:cBhvr>
                                      <p:tavLst>
                                        <p:tav tm="0">
                                          <p:val>
                                            <p:strVal val="#ppt_y"/>
                                          </p:val>
                                        </p:tav>
                                        <p:tav tm="100000">
                                          <p:val>
                                            <p:strVal val="#ppt_y"/>
                                          </p:val>
                                        </p:tav>
                                      </p:tavLst>
                                    </p:anim>
                                  </p:childTnLst>
                                </p:cTn>
                              </p:par>
                              <p:par>
                                <p:cTn id="29" presetID="2" presetClass="entr" presetSubtype="8" repeatCount="indefinite" fill="hold" grpId="0" nodeType="withEffect">
                                  <p:stCondLst>
                                    <p:cond delay="0"/>
                                  </p:stCondLst>
                                  <p:childTnLst>
                                    <p:set>
                                      <p:cBhvr>
                                        <p:cTn id="30" dur="1" fill="hold">
                                          <p:stCondLst>
                                            <p:cond delay="0"/>
                                          </p:stCondLst>
                                        </p:cTn>
                                        <p:tgtEl>
                                          <p:spTgt spid="11">
                                            <p:graphicEl>
                                              <a:dgm id="{7FBEF532-900E-E349-9B7E-22D465AF72A1}"/>
                                            </p:graphicEl>
                                          </p:spTgt>
                                        </p:tgtEl>
                                        <p:attrNameLst>
                                          <p:attrName>style.visibility</p:attrName>
                                        </p:attrNameLst>
                                      </p:cBhvr>
                                      <p:to>
                                        <p:strVal val="visible"/>
                                      </p:to>
                                    </p:set>
                                    <p:anim calcmode="lin" valueType="num">
                                      <p:cBhvr additive="base">
                                        <p:cTn id="31" dur="2000" fill="hold"/>
                                        <p:tgtEl>
                                          <p:spTgt spid="11">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11">
                                            <p:graphicEl>
                                              <a:dgm id="{7FBEF532-900E-E349-9B7E-22D465AF72A1}"/>
                                            </p:graphicEl>
                                          </p:spTgt>
                                        </p:tgtEl>
                                        <p:attrNameLst>
                                          <p:attrName>ppt_y</p:attrName>
                                        </p:attrNameLst>
                                      </p:cBhvr>
                                      <p:tavLst>
                                        <p:tav tm="0">
                                          <p:val>
                                            <p:strVal val="#ppt_y"/>
                                          </p:val>
                                        </p:tav>
                                        <p:tav tm="100000">
                                          <p:val>
                                            <p:strVal val="#ppt_y"/>
                                          </p:val>
                                        </p:tav>
                                      </p:tavLst>
                                    </p:anim>
                                  </p:childTnLst>
                                </p:cTn>
                              </p:par>
                              <p:par>
                                <p:cTn id="33" presetID="2" presetClass="entr" presetSubtype="8" repeatCount="indefinite" fill="hold" grpId="0" nodeType="withEffect">
                                  <p:stCondLst>
                                    <p:cond delay="0"/>
                                  </p:stCondLst>
                                  <p:childTnLst>
                                    <p:set>
                                      <p:cBhvr>
                                        <p:cTn id="34" dur="1" fill="hold">
                                          <p:stCondLst>
                                            <p:cond delay="0"/>
                                          </p:stCondLst>
                                        </p:cTn>
                                        <p:tgtEl>
                                          <p:spTgt spid="11">
                                            <p:graphicEl>
                                              <a:dgm id="{BF73EE7E-B498-5B4B-99AD-E532FD6D1C0A}"/>
                                            </p:graphicEl>
                                          </p:spTgt>
                                        </p:tgtEl>
                                        <p:attrNameLst>
                                          <p:attrName>style.visibility</p:attrName>
                                        </p:attrNameLst>
                                      </p:cBhvr>
                                      <p:to>
                                        <p:strVal val="visible"/>
                                      </p:to>
                                    </p:set>
                                    <p:anim calcmode="lin" valueType="num">
                                      <p:cBhvr additive="base">
                                        <p:cTn id="35" dur="2000" fill="hold"/>
                                        <p:tgtEl>
                                          <p:spTgt spid="11">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11">
                                            <p:graphicEl>
                                              <a:dgm id="{BF73EE7E-B498-5B4B-99AD-E532FD6D1C0A}"/>
                                            </p:graphicEl>
                                          </p:spTgt>
                                        </p:tgtEl>
                                        <p:attrNameLst>
                                          <p:attrName>ppt_y</p:attrName>
                                        </p:attrNameLst>
                                      </p:cBhvr>
                                      <p:tavLst>
                                        <p:tav tm="0">
                                          <p:val>
                                            <p:strVal val="#ppt_y"/>
                                          </p:val>
                                        </p:tav>
                                        <p:tav tm="100000">
                                          <p:val>
                                            <p:strVal val="#ppt_y"/>
                                          </p:val>
                                        </p:tav>
                                      </p:tavLst>
                                    </p:anim>
                                  </p:childTnLst>
                                </p:cTn>
                              </p:par>
                              <p:par>
                                <p:cTn id="37" presetID="2" presetClass="entr" presetSubtype="8" repeatCount="indefinite" fill="hold" grpId="0" nodeType="withEffect">
                                  <p:stCondLst>
                                    <p:cond delay="0"/>
                                  </p:stCondLst>
                                  <p:childTnLst>
                                    <p:set>
                                      <p:cBhvr>
                                        <p:cTn id="38" dur="1" fill="hold">
                                          <p:stCondLst>
                                            <p:cond delay="0"/>
                                          </p:stCondLst>
                                        </p:cTn>
                                        <p:tgtEl>
                                          <p:spTgt spid="11">
                                            <p:graphicEl>
                                              <a:dgm id="{97D7E4E9-F0C6-D746-9E42-F8A147A1FD41}"/>
                                            </p:graphicEl>
                                          </p:spTgt>
                                        </p:tgtEl>
                                        <p:attrNameLst>
                                          <p:attrName>style.visibility</p:attrName>
                                        </p:attrNameLst>
                                      </p:cBhvr>
                                      <p:to>
                                        <p:strVal val="visible"/>
                                      </p:to>
                                    </p:set>
                                    <p:anim calcmode="lin" valueType="num">
                                      <p:cBhvr additive="base">
                                        <p:cTn id="39" dur="2000" fill="hold"/>
                                        <p:tgtEl>
                                          <p:spTgt spid="11">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40" dur="2000" fill="hold"/>
                                        <p:tgtEl>
                                          <p:spTgt spid="11">
                                            <p:graphicEl>
                                              <a:dgm id="{97D7E4E9-F0C6-D746-9E42-F8A147A1FD41}"/>
                                            </p:graphicEl>
                                          </p:spTgt>
                                        </p:tgtEl>
                                        <p:attrNameLst>
                                          <p:attrName>ppt_y</p:attrName>
                                        </p:attrNameLst>
                                      </p:cBhvr>
                                      <p:tavLst>
                                        <p:tav tm="0">
                                          <p:val>
                                            <p:strVal val="#ppt_y"/>
                                          </p:val>
                                        </p:tav>
                                        <p:tav tm="100000">
                                          <p:val>
                                            <p:strVal val="#ppt_y"/>
                                          </p:val>
                                        </p:tav>
                                      </p:tavLst>
                                    </p:anim>
                                  </p:childTnLst>
                                </p:cTn>
                              </p:par>
                              <p:par>
                                <p:cTn id="41" presetID="2" presetClass="entr" presetSubtype="8" repeatCount="indefinite" fill="hold" grpId="0" nodeType="withEffect">
                                  <p:stCondLst>
                                    <p:cond delay="0"/>
                                  </p:stCondLst>
                                  <p:childTnLst>
                                    <p:set>
                                      <p:cBhvr>
                                        <p:cTn id="42" dur="1" fill="hold">
                                          <p:stCondLst>
                                            <p:cond delay="0"/>
                                          </p:stCondLst>
                                        </p:cTn>
                                        <p:tgtEl>
                                          <p:spTgt spid="11">
                                            <p:graphicEl>
                                              <a:dgm id="{B7CA5E89-97A3-9549-A3C5-557CEAC81799}"/>
                                            </p:graphicEl>
                                          </p:spTgt>
                                        </p:tgtEl>
                                        <p:attrNameLst>
                                          <p:attrName>style.visibility</p:attrName>
                                        </p:attrNameLst>
                                      </p:cBhvr>
                                      <p:to>
                                        <p:strVal val="visible"/>
                                      </p:to>
                                    </p:set>
                                    <p:anim calcmode="lin" valueType="num">
                                      <p:cBhvr additive="base">
                                        <p:cTn id="43" dur="2000" fill="hold"/>
                                        <p:tgtEl>
                                          <p:spTgt spid="11">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44" dur="2000" fill="hold"/>
                                        <p:tgtEl>
                                          <p:spTgt spid="11">
                                            <p:graphicEl>
                                              <a:dgm id="{B7CA5E89-97A3-9549-A3C5-557CEAC81799}"/>
                                            </p:graphicEl>
                                          </p:spTgt>
                                        </p:tgtEl>
                                        <p:attrNameLst>
                                          <p:attrName>ppt_y</p:attrName>
                                        </p:attrNameLst>
                                      </p:cBhvr>
                                      <p:tavLst>
                                        <p:tav tm="0">
                                          <p:val>
                                            <p:strVal val="#ppt_y"/>
                                          </p:val>
                                        </p:tav>
                                        <p:tav tm="100000">
                                          <p:val>
                                            <p:strVal val="#ppt_y"/>
                                          </p:val>
                                        </p:tav>
                                      </p:tavLst>
                                    </p:anim>
                                  </p:childTnLst>
                                </p:cTn>
                              </p:par>
                              <p:par>
                                <p:cTn id="45" presetID="2" presetClass="entr" presetSubtype="8" repeatCount="indefinite" fill="hold" grpId="0" nodeType="withEffect">
                                  <p:stCondLst>
                                    <p:cond delay="0"/>
                                  </p:stCondLst>
                                  <p:childTnLst>
                                    <p:set>
                                      <p:cBhvr>
                                        <p:cTn id="46" dur="1" fill="hold">
                                          <p:stCondLst>
                                            <p:cond delay="0"/>
                                          </p:stCondLst>
                                        </p:cTn>
                                        <p:tgtEl>
                                          <p:spTgt spid="11">
                                            <p:graphicEl>
                                              <a:dgm id="{4DE13541-5C2F-A044-9048-8EC141FE0777}"/>
                                            </p:graphicEl>
                                          </p:spTgt>
                                        </p:tgtEl>
                                        <p:attrNameLst>
                                          <p:attrName>style.visibility</p:attrName>
                                        </p:attrNameLst>
                                      </p:cBhvr>
                                      <p:to>
                                        <p:strVal val="visible"/>
                                      </p:to>
                                    </p:set>
                                    <p:anim calcmode="lin" valueType="num">
                                      <p:cBhvr additive="base">
                                        <p:cTn id="47" dur="2000" fill="hold"/>
                                        <p:tgtEl>
                                          <p:spTgt spid="11">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48" dur="2000" fill="hold"/>
                                        <p:tgtEl>
                                          <p:spTgt spid="11">
                                            <p:graphicEl>
                                              <a:dgm id="{4DE13541-5C2F-A044-9048-8EC141FE0777}"/>
                                            </p:graphicEl>
                                          </p:spTgt>
                                        </p:tgtEl>
                                        <p:attrNameLst>
                                          <p:attrName>ppt_y</p:attrName>
                                        </p:attrNameLst>
                                      </p:cBhvr>
                                      <p:tavLst>
                                        <p:tav tm="0">
                                          <p:val>
                                            <p:strVal val="#ppt_y"/>
                                          </p:val>
                                        </p:tav>
                                        <p:tav tm="100000">
                                          <p:val>
                                            <p:strVal val="#ppt_y"/>
                                          </p:val>
                                        </p:tav>
                                      </p:tavLst>
                                    </p:anim>
                                  </p:childTnLst>
                                </p:cTn>
                              </p:par>
                              <p:par>
                                <p:cTn id="49" presetID="2" presetClass="entr" presetSubtype="8" repeatCount="indefinite" fill="hold" grpId="0" nodeType="withEffect">
                                  <p:stCondLst>
                                    <p:cond delay="0"/>
                                  </p:stCondLst>
                                  <p:childTnLst>
                                    <p:set>
                                      <p:cBhvr>
                                        <p:cTn id="50" dur="1" fill="hold">
                                          <p:stCondLst>
                                            <p:cond delay="0"/>
                                          </p:stCondLst>
                                        </p:cTn>
                                        <p:tgtEl>
                                          <p:spTgt spid="11">
                                            <p:graphicEl>
                                              <a:dgm id="{EF3886D2-1A23-014E-8943-796D0D3C95D1}"/>
                                            </p:graphicEl>
                                          </p:spTgt>
                                        </p:tgtEl>
                                        <p:attrNameLst>
                                          <p:attrName>style.visibility</p:attrName>
                                        </p:attrNameLst>
                                      </p:cBhvr>
                                      <p:to>
                                        <p:strVal val="visible"/>
                                      </p:to>
                                    </p:set>
                                    <p:anim calcmode="lin" valueType="num">
                                      <p:cBhvr additive="base">
                                        <p:cTn id="51" dur="2000" fill="hold"/>
                                        <p:tgtEl>
                                          <p:spTgt spid="11">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52" dur="2000" fill="hold"/>
                                        <p:tgtEl>
                                          <p:spTgt spid="11">
                                            <p:graphicEl>
                                              <a:dgm id="{EF3886D2-1A23-014E-8943-796D0D3C95D1}"/>
                                            </p:graphicEl>
                                          </p:spTgt>
                                        </p:tgtEl>
                                        <p:attrNameLst>
                                          <p:attrName>ppt_y</p:attrName>
                                        </p:attrNameLst>
                                      </p:cBhvr>
                                      <p:tavLst>
                                        <p:tav tm="0">
                                          <p:val>
                                            <p:strVal val="#ppt_y"/>
                                          </p:val>
                                        </p:tav>
                                        <p:tav tm="100000">
                                          <p:val>
                                            <p:strVal val="#ppt_y"/>
                                          </p:val>
                                        </p:tav>
                                      </p:tavLst>
                                    </p:anim>
                                  </p:childTnLst>
                                </p:cTn>
                              </p:par>
                              <p:par>
                                <p:cTn id="53" presetID="2" presetClass="entr" presetSubtype="8" repeatCount="indefinite" fill="hold" grpId="0" nodeType="withEffect">
                                  <p:stCondLst>
                                    <p:cond delay="0"/>
                                  </p:stCondLst>
                                  <p:childTnLst>
                                    <p:set>
                                      <p:cBhvr>
                                        <p:cTn id="54" dur="1" fill="hold">
                                          <p:stCondLst>
                                            <p:cond delay="0"/>
                                          </p:stCondLst>
                                        </p:cTn>
                                        <p:tgtEl>
                                          <p:spTgt spid="7">
                                            <p:graphicEl>
                                              <a:dgm id="{C2C9B61C-E89A-7D4D-B6D6-BBC8CE44D7A6}"/>
                                            </p:graphicEl>
                                          </p:spTgt>
                                        </p:tgtEl>
                                        <p:attrNameLst>
                                          <p:attrName>style.visibility</p:attrName>
                                        </p:attrNameLst>
                                      </p:cBhvr>
                                      <p:to>
                                        <p:strVal val="visible"/>
                                      </p:to>
                                    </p:set>
                                    <p:anim calcmode="lin" valueType="num">
                                      <p:cBhvr additive="base">
                                        <p:cTn id="55" dur="2000" fill="hold"/>
                                        <p:tgtEl>
                                          <p:spTgt spid="7">
                                            <p:graphicEl>
                                              <a:dgm id="{C2C9B61C-E89A-7D4D-B6D6-BBC8CE44D7A6}"/>
                                            </p:graphicEl>
                                          </p:spTgt>
                                        </p:tgtEl>
                                        <p:attrNameLst>
                                          <p:attrName>ppt_x</p:attrName>
                                        </p:attrNameLst>
                                      </p:cBhvr>
                                      <p:tavLst>
                                        <p:tav tm="0">
                                          <p:val>
                                            <p:strVal val="0-#ppt_w/2"/>
                                          </p:val>
                                        </p:tav>
                                        <p:tav tm="100000">
                                          <p:val>
                                            <p:strVal val="#ppt_x"/>
                                          </p:val>
                                        </p:tav>
                                      </p:tavLst>
                                    </p:anim>
                                    <p:anim calcmode="lin" valueType="num">
                                      <p:cBhvr additive="base">
                                        <p:cTn id="56" dur="2000" fill="hold"/>
                                        <p:tgtEl>
                                          <p:spTgt spid="7">
                                            <p:graphicEl>
                                              <a:dgm id="{C2C9B61C-E89A-7D4D-B6D6-BBC8CE44D7A6}"/>
                                            </p:graphicEl>
                                          </p:spTgt>
                                        </p:tgtEl>
                                        <p:attrNameLst>
                                          <p:attrName>ppt_y</p:attrName>
                                        </p:attrNameLst>
                                      </p:cBhvr>
                                      <p:tavLst>
                                        <p:tav tm="0">
                                          <p:val>
                                            <p:strVal val="#ppt_y"/>
                                          </p:val>
                                        </p:tav>
                                        <p:tav tm="100000">
                                          <p:val>
                                            <p:strVal val="#ppt_y"/>
                                          </p:val>
                                        </p:tav>
                                      </p:tavLst>
                                    </p:anim>
                                  </p:childTnLst>
                                </p:cTn>
                              </p:par>
                              <p:par>
                                <p:cTn id="57" presetID="2" presetClass="entr" presetSubtype="8" repeatCount="indefinite" fill="hold" grpId="0" nodeType="withEffect">
                                  <p:stCondLst>
                                    <p:cond delay="0"/>
                                  </p:stCondLst>
                                  <p:childTnLst>
                                    <p:set>
                                      <p:cBhvr>
                                        <p:cTn id="58" dur="1" fill="hold">
                                          <p:stCondLst>
                                            <p:cond delay="0"/>
                                          </p:stCondLst>
                                        </p:cTn>
                                        <p:tgtEl>
                                          <p:spTgt spid="7">
                                            <p:graphicEl>
                                              <a:dgm id="{D81EC85A-D3CE-0C4D-B6C1-4E9F60E927B7}"/>
                                            </p:graphicEl>
                                          </p:spTgt>
                                        </p:tgtEl>
                                        <p:attrNameLst>
                                          <p:attrName>style.visibility</p:attrName>
                                        </p:attrNameLst>
                                      </p:cBhvr>
                                      <p:to>
                                        <p:strVal val="visible"/>
                                      </p:to>
                                    </p:set>
                                    <p:anim calcmode="lin" valueType="num">
                                      <p:cBhvr additive="base">
                                        <p:cTn id="59" dur="2000" fill="hold"/>
                                        <p:tgtEl>
                                          <p:spTgt spid="7">
                                            <p:graphicEl>
                                              <a:dgm id="{D81EC85A-D3CE-0C4D-B6C1-4E9F60E927B7}"/>
                                            </p:graphicEl>
                                          </p:spTgt>
                                        </p:tgtEl>
                                        <p:attrNameLst>
                                          <p:attrName>ppt_x</p:attrName>
                                        </p:attrNameLst>
                                      </p:cBhvr>
                                      <p:tavLst>
                                        <p:tav tm="0">
                                          <p:val>
                                            <p:strVal val="0-#ppt_w/2"/>
                                          </p:val>
                                        </p:tav>
                                        <p:tav tm="100000">
                                          <p:val>
                                            <p:strVal val="#ppt_x"/>
                                          </p:val>
                                        </p:tav>
                                      </p:tavLst>
                                    </p:anim>
                                    <p:anim calcmode="lin" valueType="num">
                                      <p:cBhvr additive="base">
                                        <p:cTn id="60" dur="2000" fill="hold"/>
                                        <p:tgtEl>
                                          <p:spTgt spid="7">
                                            <p:graphicEl>
                                              <a:dgm id="{D81EC85A-D3CE-0C4D-B6C1-4E9F60E927B7}"/>
                                            </p:graphicEl>
                                          </p:spTgt>
                                        </p:tgtEl>
                                        <p:attrNameLst>
                                          <p:attrName>ppt_y</p:attrName>
                                        </p:attrNameLst>
                                      </p:cBhvr>
                                      <p:tavLst>
                                        <p:tav tm="0">
                                          <p:val>
                                            <p:strVal val="#ppt_y"/>
                                          </p:val>
                                        </p:tav>
                                        <p:tav tm="100000">
                                          <p:val>
                                            <p:strVal val="#ppt_y"/>
                                          </p:val>
                                        </p:tav>
                                      </p:tavLst>
                                    </p:anim>
                                  </p:childTnLst>
                                </p:cTn>
                              </p:par>
                              <p:par>
                                <p:cTn id="61" presetID="2" presetClass="entr" presetSubtype="8" repeatCount="indefinite" fill="hold" grpId="0" nodeType="withEffect">
                                  <p:stCondLst>
                                    <p:cond delay="0"/>
                                  </p:stCondLst>
                                  <p:childTnLst>
                                    <p:set>
                                      <p:cBhvr>
                                        <p:cTn id="62" dur="1" fill="hold">
                                          <p:stCondLst>
                                            <p:cond delay="0"/>
                                          </p:stCondLst>
                                        </p:cTn>
                                        <p:tgtEl>
                                          <p:spTgt spid="7">
                                            <p:graphicEl>
                                              <a:dgm id="{5E08EA21-18BA-4C40-B567-A84795275751}"/>
                                            </p:graphicEl>
                                          </p:spTgt>
                                        </p:tgtEl>
                                        <p:attrNameLst>
                                          <p:attrName>style.visibility</p:attrName>
                                        </p:attrNameLst>
                                      </p:cBhvr>
                                      <p:to>
                                        <p:strVal val="visible"/>
                                      </p:to>
                                    </p:set>
                                    <p:anim calcmode="lin" valueType="num">
                                      <p:cBhvr additive="base">
                                        <p:cTn id="63" dur="2000" fill="hold"/>
                                        <p:tgtEl>
                                          <p:spTgt spid="7">
                                            <p:graphicEl>
                                              <a:dgm id="{5E08EA21-18BA-4C40-B567-A84795275751}"/>
                                            </p:graphicEl>
                                          </p:spTgt>
                                        </p:tgtEl>
                                        <p:attrNameLst>
                                          <p:attrName>ppt_x</p:attrName>
                                        </p:attrNameLst>
                                      </p:cBhvr>
                                      <p:tavLst>
                                        <p:tav tm="0">
                                          <p:val>
                                            <p:strVal val="0-#ppt_w/2"/>
                                          </p:val>
                                        </p:tav>
                                        <p:tav tm="100000">
                                          <p:val>
                                            <p:strVal val="#ppt_x"/>
                                          </p:val>
                                        </p:tav>
                                      </p:tavLst>
                                    </p:anim>
                                    <p:anim calcmode="lin" valueType="num">
                                      <p:cBhvr additive="base">
                                        <p:cTn id="64" dur="2000" fill="hold"/>
                                        <p:tgtEl>
                                          <p:spTgt spid="7">
                                            <p:graphicEl>
                                              <a:dgm id="{5E08EA21-18BA-4C40-B567-A84795275751}"/>
                                            </p:graphicEl>
                                          </p:spTgt>
                                        </p:tgtEl>
                                        <p:attrNameLst>
                                          <p:attrName>ppt_y</p:attrName>
                                        </p:attrNameLst>
                                      </p:cBhvr>
                                      <p:tavLst>
                                        <p:tav tm="0">
                                          <p:val>
                                            <p:strVal val="#ppt_y"/>
                                          </p:val>
                                        </p:tav>
                                        <p:tav tm="100000">
                                          <p:val>
                                            <p:strVal val="#ppt_y"/>
                                          </p:val>
                                        </p:tav>
                                      </p:tavLst>
                                    </p:anim>
                                  </p:childTnLst>
                                </p:cTn>
                              </p:par>
                              <p:par>
                                <p:cTn id="65" presetID="2" presetClass="entr" presetSubtype="8" repeatCount="indefinite" fill="hold" grpId="0" nodeType="withEffect">
                                  <p:stCondLst>
                                    <p:cond delay="0"/>
                                  </p:stCondLst>
                                  <p:childTnLst>
                                    <p:set>
                                      <p:cBhvr>
                                        <p:cTn id="66" dur="1" fill="hold">
                                          <p:stCondLst>
                                            <p:cond delay="0"/>
                                          </p:stCondLst>
                                        </p:cTn>
                                        <p:tgtEl>
                                          <p:spTgt spid="7">
                                            <p:graphicEl>
                                              <a:dgm id="{F3740A41-C865-354B-8877-51D97F92F7A2}"/>
                                            </p:graphicEl>
                                          </p:spTgt>
                                        </p:tgtEl>
                                        <p:attrNameLst>
                                          <p:attrName>style.visibility</p:attrName>
                                        </p:attrNameLst>
                                      </p:cBhvr>
                                      <p:to>
                                        <p:strVal val="visible"/>
                                      </p:to>
                                    </p:set>
                                    <p:anim calcmode="lin" valueType="num">
                                      <p:cBhvr additive="base">
                                        <p:cTn id="67" dur="2000" fill="hold"/>
                                        <p:tgtEl>
                                          <p:spTgt spid="7">
                                            <p:graphicEl>
                                              <a:dgm id="{F3740A41-C865-354B-8877-51D97F92F7A2}"/>
                                            </p:graphicEl>
                                          </p:spTgt>
                                        </p:tgtEl>
                                        <p:attrNameLst>
                                          <p:attrName>ppt_x</p:attrName>
                                        </p:attrNameLst>
                                      </p:cBhvr>
                                      <p:tavLst>
                                        <p:tav tm="0">
                                          <p:val>
                                            <p:strVal val="0-#ppt_w/2"/>
                                          </p:val>
                                        </p:tav>
                                        <p:tav tm="100000">
                                          <p:val>
                                            <p:strVal val="#ppt_x"/>
                                          </p:val>
                                        </p:tav>
                                      </p:tavLst>
                                    </p:anim>
                                    <p:anim calcmode="lin" valueType="num">
                                      <p:cBhvr additive="base">
                                        <p:cTn id="68" dur="2000" fill="hold"/>
                                        <p:tgtEl>
                                          <p:spTgt spid="7">
                                            <p:graphicEl>
                                              <a:dgm id="{F3740A41-C865-354B-8877-51D97F92F7A2}"/>
                                            </p:graphicEl>
                                          </p:spTgt>
                                        </p:tgtEl>
                                        <p:attrNameLst>
                                          <p:attrName>ppt_y</p:attrName>
                                        </p:attrNameLst>
                                      </p:cBhvr>
                                      <p:tavLst>
                                        <p:tav tm="0">
                                          <p:val>
                                            <p:strVal val="#ppt_y"/>
                                          </p:val>
                                        </p:tav>
                                        <p:tav tm="100000">
                                          <p:val>
                                            <p:strVal val="#ppt_y"/>
                                          </p:val>
                                        </p:tav>
                                      </p:tavLst>
                                    </p:anim>
                                  </p:childTnLst>
                                </p:cTn>
                              </p:par>
                              <p:par>
                                <p:cTn id="69" presetID="2" presetClass="entr" presetSubtype="8" repeatCount="indefinite" fill="hold" grpId="0" nodeType="withEffect">
                                  <p:stCondLst>
                                    <p:cond delay="0"/>
                                  </p:stCondLst>
                                  <p:childTnLst>
                                    <p:set>
                                      <p:cBhvr>
                                        <p:cTn id="70" dur="1" fill="hold">
                                          <p:stCondLst>
                                            <p:cond delay="0"/>
                                          </p:stCondLst>
                                        </p:cTn>
                                        <p:tgtEl>
                                          <p:spTgt spid="7">
                                            <p:graphicEl>
                                              <a:dgm id="{FB1CD409-B424-9549-BFD4-0772BDB0102D}"/>
                                            </p:graphicEl>
                                          </p:spTgt>
                                        </p:tgtEl>
                                        <p:attrNameLst>
                                          <p:attrName>style.visibility</p:attrName>
                                        </p:attrNameLst>
                                      </p:cBhvr>
                                      <p:to>
                                        <p:strVal val="visible"/>
                                      </p:to>
                                    </p:set>
                                    <p:anim calcmode="lin" valueType="num">
                                      <p:cBhvr additive="base">
                                        <p:cTn id="71" dur="2000" fill="hold"/>
                                        <p:tgtEl>
                                          <p:spTgt spid="7">
                                            <p:graphicEl>
                                              <a:dgm id="{FB1CD409-B424-9549-BFD4-0772BDB0102D}"/>
                                            </p:graphicEl>
                                          </p:spTgt>
                                        </p:tgtEl>
                                        <p:attrNameLst>
                                          <p:attrName>ppt_x</p:attrName>
                                        </p:attrNameLst>
                                      </p:cBhvr>
                                      <p:tavLst>
                                        <p:tav tm="0">
                                          <p:val>
                                            <p:strVal val="0-#ppt_w/2"/>
                                          </p:val>
                                        </p:tav>
                                        <p:tav tm="100000">
                                          <p:val>
                                            <p:strVal val="#ppt_x"/>
                                          </p:val>
                                        </p:tav>
                                      </p:tavLst>
                                    </p:anim>
                                    <p:anim calcmode="lin" valueType="num">
                                      <p:cBhvr additive="base">
                                        <p:cTn id="72" dur="2000" fill="hold"/>
                                        <p:tgtEl>
                                          <p:spTgt spid="7">
                                            <p:graphicEl>
                                              <a:dgm id="{FB1CD409-B424-9549-BFD4-0772BDB0102D}"/>
                                            </p:graphicEl>
                                          </p:spTgt>
                                        </p:tgtEl>
                                        <p:attrNameLst>
                                          <p:attrName>ppt_y</p:attrName>
                                        </p:attrNameLst>
                                      </p:cBhvr>
                                      <p:tavLst>
                                        <p:tav tm="0">
                                          <p:val>
                                            <p:strVal val="#ppt_y"/>
                                          </p:val>
                                        </p:tav>
                                        <p:tav tm="100000">
                                          <p:val>
                                            <p:strVal val="#ppt_y"/>
                                          </p:val>
                                        </p:tav>
                                      </p:tavLst>
                                    </p:anim>
                                  </p:childTnLst>
                                </p:cTn>
                              </p:par>
                              <p:par>
                                <p:cTn id="73" presetID="2" presetClass="entr" presetSubtype="8" repeatCount="indefinite" fill="hold" grpId="0" nodeType="withEffect">
                                  <p:stCondLst>
                                    <p:cond delay="0"/>
                                  </p:stCondLst>
                                  <p:childTnLst>
                                    <p:set>
                                      <p:cBhvr>
                                        <p:cTn id="74" dur="1" fill="hold">
                                          <p:stCondLst>
                                            <p:cond delay="0"/>
                                          </p:stCondLst>
                                        </p:cTn>
                                        <p:tgtEl>
                                          <p:spTgt spid="7">
                                            <p:graphicEl>
                                              <a:dgm id="{790E606B-EE41-E24C-A533-48034E3D48CA}"/>
                                            </p:graphicEl>
                                          </p:spTgt>
                                        </p:tgtEl>
                                        <p:attrNameLst>
                                          <p:attrName>style.visibility</p:attrName>
                                        </p:attrNameLst>
                                      </p:cBhvr>
                                      <p:to>
                                        <p:strVal val="visible"/>
                                      </p:to>
                                    </p:set>
                                    <p:anim calcmode="lin" valueType="num">
                                      <p:cBhvr additive="base">
                                        <p:cTn id="75" dur="2000" fill="hold"/>
                                        <p:tgtEl>
                                          <p:spTgt spid="7">
                                            <p:graphicEl>
                                              <a:dgm id="{790E606B-EE41-E24C-A533-48034E3D48CA}"/>
                                            </p:graphicEl>
                                          </p:spTgt>
                                        </p:tgtEl>
                                        <p:attrNameLst>
                                          <p:attrName>ppt_x</p:attrName>
                                        </p:attrNameLst>
                                      </p:cBhvr>
                                      <p:tavLst>
                                        <p:tav tm="0">
                                          <p:val>
                                            <p:strVal val="0-#ppt_w/2"/>
                                          </p:val>
                                        </p:tav>
                                        <p:tav tm="100000">
                                          <p:val>
                                            <p:strVal val="#ppt_x"/>
                                          </p:val>
                                        </p:tav>
                                      </p:tavLst>
                                    </p:anim>
                                    <p:anim calcmode="lin" valueType="num">
                                      <p:cBhvr additive="base">
                                        <p:cTn id="76" dur="2000" fill="hold"/>
                                        <p:tgtEl>
                                          <p:spTgt spid="7">
                                            <p:graphicEl>
                                              <a:dgm id="{790E606B-EE41-E24C-A533-48034E3D48CA}"/>
                                            </p:graphicEl>
                                          </p:spTgt>
                                        </p:tgtEl>
                                        <p:attrNameLst>
                                          <p:attrName>ppt_y</p:attrName>
                                        </p:attrNameLst>
                                      </p:cBhvr>
                                      <p:tavLst>
                                        <p:tav tm="0">
                                          <p:val>
                                            <p:strVal val="#ppt_y"/>
                                          </p:val>
                                        </p:tav>
                                        <p:tav tm="100000">
                                          <p:val>
                                            <p:strVal val="#ppt_y"/>
                                          </p:val>
                                        </p:tav>
                                      </p:tavLst>
                                    </p:anim>
                                  </p:childTnLst>
                                </p:cTn>
                              </p:par>
                              <p:par>
                                <p:cTn id="77" presetID="2" presetClass="entr" presetSubtype="8" repeatCount="indefinite" fill="hold" grpId="0" nodeType="withEffect">
                                  <p:stCondLst>
                                    <p:cond delay="0"/>
                                  </p:stCondLst>
                                  <p:childTnLst>
                                    <p:set>
                                      <p:cBhvr>
                                        <p:cTn id="78" dur="1" fill="hold">
                                          <p:stCondLst>
                                            <p:cond delay="0"/>
                                          </p:stCondLst>
                                        </p:cTn>
                                        <p:tgtEl>
                                          <p:spTgt spid="7">
                                            <p:graphicEl>
                                              <a:dgm id="{31FF9631-01F7-AE46-852A-11EAE3462E9E}"/>
                                            </p:graphicEl>
                                          </p:spTgt>
                                        </p:tgtEl>
                                        <p:attrNameLst>
                                          <p:attrName>style.visibility</p:attrName>
                                        </p:attrNameLst>
                                      </p:cBhvr>
                                      <p:to>
                                        <p:strVal val="visible"/>
                                      </p:to>
                                    </p:set>
                                    <p:anim calcmode="lin" valueType="num">
                                      <p:cBhvr additive="base">
                                        <p:cTn id="79" dur="2000" fill="hold"/>
                                        <p:tgtEl>
                                          <p:spTgt spid="7">
                                            <p:graphicEl>
                                              <a:dgm id="{31FF9631-01F7-AE46-852A-11EAE3462E9E}"/>
                                            </p:graphicEl>
                                          </p:spTgt>
                                        </p:tgtEl>
                                        <p:attrNameLst>
                                          <p:attrName>ppt_x</p:attrName>
                                        </p:attrNameLst>
                                      </p:cBhvr>
                                      <p:tavLst>
                                        <p:tav tm="0">
                                          <p:val>
                                            <p:strVal val="0-#ppt_w/2"/>
                                          </p:val>
                                        </p:tav>
                                        <p:tav tm="100000">
                                          <p:val>
                                            <p:strVal val="#ppt_x"/>
                                          </p:val>
                                        </p:tav>
                                      </p:tavLst>
                                    </p:anim>
                                    <p:anim calcmode="lin" valueType="num">
                                      <p:cBhvr additive="base">
                                        <p:cTn id="80" dur="2000" fill="hold"/>
                                        <p:tgtEl>
                                          <p:spTgt spid="7">
                                            <p:graphicEl>
                                              <a:dgm id="{31FF9631-01F7-AE46-852A-11EAE3462E9E}"/>
                                            </p:graphicEl>
                                          </p:spTgt>
                                        </p:tgtEl>
                                        <p:attrNameLst>
                                          <p:attrName>ppt_y</p:attrName>
                                        </p:attrNameLst>
                                      </p:cBhvr>
                                      <p:tavLst>
                                        <p:tav tm="0">
                                          <p:val>
                                            <p:strVal val="#ppt_y"/>
                                          </p:val>
                                        </p:tav>
                                        <p:tav tm="100000">
                                          <p:val>
                                            <p:strVal val="#ppt_y"/>
                                          </p:val>
                                        </p:tav>
                                      </p:tavLst>
                                    </p:anim>
                                  </p:childTnLst>
                                </p:cTn>
                              </p:par>
                              <p:par>
                                <p:cTn id="81" presetID="2" presetClass="entr" presetSubtype="8" repeatCount="indefinite" fill="hold" grpId="0" nodeType="withEffect">
                                  <p:stCondLst>
                                    <p:cond delay="0"/>
                                  </p:stCondLst>
                                  <p:childTnLst>
                                    <p:set>
                                      <p:cBhvr>
                                        <p:cTn id="82" dur="1" fill="hold">
                                          <p:stCondLst>
                                            <p:cond delay="0"/>
                                          </p:stCondLst>
                                        </p:cTn>
                                        <p:tgtEl>
                                          <p:spTgt spid="7">
                                            <p:graphicEl>
                                              <a:dgm id="{04FEA55C-96E9-5E40-A75F-899018CBED2D}"/>
                                            </p:graphicEl>
                                          </p:spTgt>
                                        </p:tgtEl>
                                        <p:attrNameLst>
                                          <p:attrName>style.visibility</p:attrName>
                                        </p:attrNameLst>
                                      </p:cBhvr>
                                      <p:to>
                                        <p:strVal val="visible"/>
                                      </p:to>
                                    </p:set>
                                    <p:anim calcmode="lin" valueType="num">
                                      <p:cBhvr additive="base">
                                        <p:cTn id="83" dur="2000" fill="hold"/>
                                        <p:tgtEl>
                                          <p:spTgt spid="7">
                                            <p:graphicEl>
                                              <a:dgm id="{04FEA55C-96E9-5E40-A75F-899018CBED2D}"/>
                                            </p:graphicEl>
                                          </p:spTgt>
                                        </p:tgtEl>
                                        <p:attrNameLst>
                                          <p:attrName>ppt_x</p:attrName>
                                        </p:attrNameLst>
                                      </p:cBhvr>
                                      <p:tavLst>
                                        <p:tav tm="0">
                                          <p:val>
                                            <p:strVal val="0-#ppt_w/2"/>
                                          </p:val>
                                        </p:tav>
                                        <p:tav tm="100000">
                                          <p:val>
                                            <p:strVal val="#ppt_x"/>
                                          </p:val>
                                        </p:tav>
                                      </p:tavLst>
                                    </p:anim>
                                    <p:anim calcmode="lin" valueType="num">
                                      <p:cBhvr additive="base">
                                        <p:cTn id="84" dur="2000" fill="hold"/>
                                        <p:tgtEl>
                                          <p:spTgt spid="7">
                                            <p:graphicEl>
                                              <a:dgm id="{04FEA55C-96E9-5E40-A75F-899018CBED2D}"/>
                                            </p:graphicEl>
                                          </p:spTgt>
                                        </p:tgtEl>
                                        <p:attrNameLst>
                                          <p:attrName>ppt_y</p:attrName>
                                        </p:attrNameLst>
                                      </p:cBhvr>
                                      <p:tavLst>
                                        <p:tav tm="0">
                                          <p:val>
                                            <p:strVal val="#ppt_y"/>
                                          </p:val>
                                        </p:tav>
                                        <p:tav tm="100000">
                                          <p:val>
                                            <p:strVal val="#ppt_y"/>
                                          </p:val>
                                        </p:tav>
                                      </p:tavLst>
                                    </p:anim>
                                  </p:childTnLst>
                                </p:cTn>
                              </p:par>
                              <p:par>
                                <p:cTn id="85" presetID="2" presetClass="entr" presetSubtype="2" repeatCount="indefinite" fill="hold" grpId="0" nodeType="withEffect">
                                  <p:stCondLst>
                                    <p:cond delay="0"/>
                                  </p:stCondLst>
                                  <p:childTnLst>
                                    <p:set>
                                      <p:cBhvr>
                                        <p:cTn id="86" dur="1" fill="hold">
                                          <p:stCondLst>
                                            <p:cond delay="0"/>
                                          </p:stCondLst>
                                        </p:cTn>
                                        <p:tgtEl>
                                          <p:spTgt spid="9">
                                            <p:graphicEl>
                                              <a:dgm id="{C2C9B61C-E89A-7D4D-B6D6-BBC8CE44D7A6}"/>
                                            </p:graphicEl>
                                          </p:spTgt>
                                        </p:tgtEl>
                                        <p:attrNameLst>
                                          <p:attrName>style.visibility</p:attrName>
                                        </p:attrNameLst>
                                      </p:cBhvr>
                                      <p:to>
                                        <p:strVal val="visible"/>
                                      </p:to>
                                    </p:set>
                                    <p:anim calcmode="lin" valueType="num">
                                      <p:cBhvr additive="base">
                                        <p:cTn id="87" dur="2000" fill="hold"/>
                                        <p:tgtEl>
                                          <p:spTgt spid="9">
                                            <p:graphicEl>
                                              <a:dgm id="{C2C9B61C-E89A-7D4D-B6D6-BBC8CE44D7A6}"/>
                                            </p:graphicEl>
                                          </p:spTgt>
                                        </p:tgtEl>
                                        <p:attrNameLst>
                                          <p:attrName>ppt_x</p:attrName>
                                        </p:attrNameLst>
                                      </p:cBhvr>
                                      <p:tavLst>
                                        <p:tav tm="0">
                                          <p:val>
                                            <p:strVal val="1+#ppt_w/2"/>
                                          </p:val>
                                        </p:tav>
                                        <p:tav tm="100000">
                                          <p:val>
                                            <p:strVal val="#ppt_x"/>
                                          </p:val>
                                        </p:tav>
                                      </p:tavLst>
                                    </p:anim>
                                    <p:anim calcmode="lin" valueType="num">
                                      <p:cBhvr additive="base">
                                        <p:cTn id="88" dur="2000" fill="hold"/>
                                        <p:tgtEl>
                                          <p:spTgt spid="9">
                                            <p:graphicEl>
                                              <a:dgm id="{C2C9B61C-E89A-7D4D-B6D6-BBC8CE44D7A6}"/>
                                            </p:graphicEl>
                                          </p:spTgt>
                                        </p:tgtEl>
                                        <p:attrNameLst>
                                          <p:attrName>ppt_y</p:attrName>
                                        </p:attrNameLst>
                                      </p:cBhvr>
                                      <p:tavLst>
                                        <p:tav tm="0">
                                          <p:val>
                                            <p:strVal val="#ppt_y"/>
                                          </p:val>
                                        </p:tav>
                                        <p:tav tm="100000">
                                          <p:val>
                                            <p:strVal val="#ppt_y"/>
                                          </p:val>
                                        </p:tav>
                                      </p:tavLst>
                                    </p:anim>
                                  </p:childTnLst>
                                </p:cTn>
                              </p:par>
                              <p:par>
                                <p:cTn id="89" presetID="2" presetClass="entr" presetSubtype="2" repeatCount="indefinite" fill="hold" grpId="0" nodeType="withEffect">
                                  <p:stCondLst>
                                    <p:cond delay="0"/>
                                  </p:stCondLst>
                                  <p:childTnLst>
                                    <p:set>
                                      <p:cBhvr>
                                        <p:cTn id="90" dur="1" fill="hold">
                                          <p:stCondLst>
                                            <p:cond delay="0"/>
                                          </p:stCondLst>
                                        </p:cTn>
                                        <p:tgtEl>
                                          <p:spTgt spid="9">
                                            <p:graphicEl>
                                              <a:dgm id="{D81EC85A-D3CE-0C4D-B6C1-4E9F60E927B7}"/>
                                            </p:graphicEl>
                                          </p:spTgt>
                                        </p:tgtEl>
                                        <p:attrNameLst>
                                          <p:attrName>style.visibility</p:attrName>
                                        </p:attrNameLst>
                                      </p:cBhvr>
                                      <p:to>
                                        <p:strVal val="visible"/>
                                      </p:to>
                                    </p:set>
                                    <p:anim calcmode="lin" valueType="num">
                                      <p:cBhvr additive="base">
                                        <p:cTn id="91" dur="2000" fill="hold"/>
                                        <p:tgtEl>
                                          <p:spTgt spid="9">
                                            <p:graphicEl>
                                              <a:dgm id="{D81EC85A-D3CE-0C4D-B6C1-4E9F60E927B7}"/>
                                            </p:graphicEl>
                                          </p:spTgt>
                                        </p:tgtEl>
                                        <p:attrNameLst>
                                          <p:attrName>ppt_x</p:attrName>
                                        </p:attrNameLst>
                                      </p:cBhvr>
                                      <p:tavLst>
                                        <p:tav tm="0">
                                          <p:val>
                                            <p:strVal val="1+#ppt_w/2"/>
                                          </p:val>
                                        </p:tav>
                                        <p:tav tm="100000">
                                          <p:val>
                                            <p:strVal val="#ppt_x"/>
                                          </p:val>
                                        </p:tav>
                                      </p:tavLst>
                                    </p:anim>
                                    <p:anim calcmode="lin" valueType="num">
                                      <p:cBhvr additive="base">
                                        <p:cTn id="92" dur="2000" fill="hold"/>
                                        <p:tgtEl>
                                          <p:spTgt spid="9">
                                            <p:graphicEl>
                                              <a:dgm id="{D81EC85A-D3CE-0C4D-B6C1-4E9F60E927B7}"/>
                                            </p:graphicEl>
                                          </p:spTgt>
                                        </p:tgtEl>
                                        <p:attrNameLst>
                                          <p:attrName>ppt_y</p:attrName>
                                        </p:attrNameLst>
                                      </p:cBhvr>
                                      <p:tavLst>
                                        <p:tav tm="0">
                                          <p:val>
                                            <p:strVal val="#ppt_y"/>
                                          </p:val>
                                        </p:tav>
                                        <p:tav tm="100000">
                                          <p:val>
                                            <p:strVal val="#ppt_y"/>
                                          </p:val>
                                        </p:tav>
                                      </p:tavLst>
                                    </p:anim>
                                  </p:childTnLst>
                                </p:cTn>
                              </p:par>
                              <p:par>
                                <p:cTn id="93" presetID="2" presetClass="entr" presetSubtype="2" repeatCount="indefinite" fill="hold" grpId="0" nodeType="withEffect">
                                  <p:stCondLst>
                                    <p:cond delay="0"/>
                                  </p:stCondLst>
                                  <p:childTnLst>
                                    <p:set>
                                      <p:cBhvr>
                                        <p:cTn id="94" dur="1" fill="hold">
                                          <p:stCondLst>
                                            <p:cond delay="0"/>
                                          </p:stCondLst>
                                        </p:cTn>
                                        <p:tgtEl>
                                          <p:spTgt spid="9">
                                            <p:graphicEl>
                                              <a:dgm id="{790E606B-EE41-E24C-A533-48034E3D48CA}"/>
                                            </p:graphicEl>
                                          </p:spTgt>
                                        </p:tgtEl>
                                        <p:attrNameLst>
                                          <p:attrName>style.visibility</p:attrName>
                                        </p:attrNameLst>
                                      </p:cBhvr>
                                      <p:to>
                                        <p:strVal val="visible"/>
                                      </p:to>
                                    </p:set>
                                    <p:anim calcmode="lin" valueType="num">
                                      <p:cBhvr additive="base">
                                        <p:cTn id="95" dur="2000" fill="hold"/>
                                        <p:tgtEl>
                                          <p:spTgt spid="9">
                                            <p:graphicEl>
                                              <a:dgm id="{790E606B-EE41-E24C-A533-48034E3D48CA}"/>
                                            </p:graphicEl>
                                          </p:spTgt>
                                        </p:tgtEl>
                                        <p:attrNameLst>
                                          <p:attrName>ppt_x</p:attrName>
                                        </p:attrNameLst>
                                      </p:cBhvr>
                                      <p:tavLst>
                                        <p:tav tm="0">
                                          <p:val>
                                            <p:strVal val="1+#ppt_w/2"/>
                                          </p:val>
                                        </p:tav>
                                        <p:tav tm="100000">
                                          <p:val>
                                            <p:strVal val="#ppt_x"/>
                                          </p:val>
                                        </p:tav>
                                      </p:tavLst>
                                    </p:anim>
                                    <p:anim calcmode="lin" valueType="num">
                                      <p:cBhvr additive="base">
                                        <p:cTn id="96" dur="2000" fill="hold"/>
                                        <p:tgtEl>
                                          <p:spTgt spid="9">
                                            <p:graphicEl>
                                              <a:dgm id="{790E606B-EE41-E24C-A533-48034E3D48CA}"/>
                                            </p:graphicEl>
                                          </p:spTgt>
                                        </p:tgtEl>
                                        <p:attrNameLst>
                                          <p:attrName>ppt_y</p:attrName>
                                        </p:attrNameLst>
                                      </p:cBhvr>
                                      <p:tavLst>
                                        <p:tav tm="0">
                                          <p:val>
                                            <p:strVal val="#ppt_y"/>
                                          </p:val>
                                        </p:tav>
                                        <p:tav tm="100000">
                                          <p:val>
                                            <p:strVal val="#ppt_y"/>
                                          </p:val>
                                        </p:tav>
                                      </p:tavLst>
                                    </p:anim>
                                  </p:childTnLst>
                                </p:cTn>
                              </p:par>
                              <p:par>
                                <p:cTn id="97" presetID="2" presetClass="entr" presetSubtype="2" repeatCount="indefinite" fill="hold" grpId="0" nodeType="withEffect">
                                  <p:stCondLst>
                                    <p:cond delay="0"/>
                                  </p:stCondLst>
                                  <p:childTnLst>
                                    <p:set>
                                      <p:cBhvr>
                                        <p:cTn id="98" dur="1" fill="hold">
                                          <p:stCondLst>
                                            <p:cond delay="0"/>
                                          </p:stCondLst>
                                        </p:cTn>
                                        <p:tgtEl>
                                          <p:spTgt spid="9">
                                            <p:graphicEl>
                                              <a:dgm id="{5E08EA21-18BA-4C40-B567-A84795275751}"/>
                                            </p:graphicEl>
                                          </p:spTgt>
                                        </p:tgtEl>
                                        <p:attrNameLst>
                                          <p:attrName>style.visibility</p:attrName>
                                        </p:attrNameLst>
                                      </p:cBhvr>
                                      <p:to>
                                        <p:strVal val="visible"/>
                                      </p:to>
                                    </p:set>
                                    <p:anim calcmode="lin" valueType="num">
                                      <p:cBhvr additive="base">
                                        <p:cTn id="99" dur="2000" fill="hold"/>
                                        <p:tgtEl>
                                          <p:spTgt spid="9">
                                            <p:graphicEl>
                                              <a:dgm id="{5E08EA21-18BA-4C40-B567-A84795275751}"/>
                                            </p:graphicEl>
                                          </p:spTgt>
                                        </p:tgtEl>
                                        <p:attrNameLst>
                                          <p:attrName>ppt_x</p:attrName>
                                        </p:attrNameLst>
                                      </p:cBhvr>
                                      <p:tavLst>
                                        <p:tav tm="0">
                                          <p:val>
                                            <p:strVal val="1+#ppt_w/2"/>
                                          </p:val>
                                        </p:tav>
                                        <p:tav tm="100000">
                                          <p:val>
                                            <p:strVal val="#ppt_x"/>
                                          </p:val>
                                        </p:tav>
                                      </p:tavLst>
                                    </p:anim>
                                    <p:anim calcmode="lin" valueType="num">
                                      <p:cBhvr additive="base">
                                        <p:cTn id="100" dur="2000" fill="hold"/>
                                        <p:tgtEl>
                                          <p:spTgt spid="9">
                                            <p:graphicEl>
                                              <a:dgm id="{5E08EA21-18BA-4C40-B567-A84795275751}"/>
                                            </p:graphicEl>
                                          </p:spTgt>
                                        </p:tgtEl>
                                        <p:attrNameLst>
                                          <p:attrName>ppt_y</p:attrName>
                                        </p:attrNameLst>
                                      </p:cBhvr>
                                      <p:tavLst>
                                        <p:tav tm="0">
                                          <p:val>
                                            <p:strVal val="#ppt_y"/>
                                          </p:val>
                                        </p:tav>
                                        <p:tav tm="100000">
                                          <p:val>
                                            <p:strVal val="#ppt_y"/>
                                          </p:val>
                                        </p:tav>
                                      </p:tavLst>
                                    </p:anim>
                                  </p:childTnLst>
                                </p:cTn>
                              </p:par>
                              <p:par>
                                <p:cTn id="101" presetID="2" presetClass="entr" presetSubtype="2" repeatCount="indefinite" fill="hold" grpId="0" nodeType="withEffect">
                                  <p:stCondLst>
                                    <p:cond delay="0"/>
                                  </p:stCondLst>
                                  <p:childTnLst>
                                    <p:set>
                                      <p:cBhvr>
                                        <p:cTn id="102" dur="1" fill="hold">
                                          <p:stCondLst>
                                            <p:cond delay="0"/>
                                          </p:stCondLst>
                                        </p:cTn>
                                        <p:tgtEl>
                                          <p:spTgt spid="9">
                                            <p:graphicEl>
                                              <a:dgm id="{F3740A41-C865-354B-8877-51D97F92F7A2}"/>
                                            </p:graphicEl>
                                          </p:spTgt>
                                        </p:tgtEl>
                                        <p:attrNameLst>
                                          <p:attrName>style.visibility</p:attrName>
                                        </p:attrNameLst>
                                      </p:cBhvr>
                                      <p:to>
                                        <p:strVal val="visible"/>
                                      </p:to>
                                    </p:set>
                                    <p:anim calcmode="lin" valueType="num">
                                      <p:cBhvr additive="base">
                                        <p:cTn id="103" dur="2000" fill="hold"/>
                                        <p:tgtEl>
                                          <p:spTgt spid="9">
                                            <p:graphicEl>
                                              <a:dgm id="{F3740A41-C865-354B-8877-51D97F92F7A2}"/>
                                            </p:graphicEl>
                                          </p:spTgt>
                                        </p:tgtEl>
                                        <p:attrNameLst>
                                          <p:attrName>ppt_x</p:attrName>
                                        </p:attrNameLst>
                                      </p:cBhvr>
                                      <p:tavLst>
                                        <p:tav tm="0">
                                          <p:val>
                                            <p:strVal val="1+#ppt_w/2"/>
                                          </p:val>
                                        </p:tav>
                                        <p:tav tm="100000">
                                          <p:val>
                                            <p:strVal val="#ppt_x"/>
                                          </p:val>
                                        </p:tav>
                                      </p:tavLst>
                                    </p:anim>
                                    <p:anim calcmode="lin" valueType="num">
                                      <p:cBhvr additive="base">
                                        <p:cTn id="104" dur="2000" fill="hold"/>
                                        <p:tgtEl>
                                          <p:spTgt spid="9">
                                            <p:graphicEl>
                                              <a:dgm id="{F3740A41-C865-354B-8877-51D97F92F7A2}"/>
                                            </p:graphicEl>
                                          </p:spTgt>
                                        </p:tgtEl>
                                        <p:attrNameLst>
                                          <p:attrName>ppt_y</p:attrName>
                                        </p:attrNameLst>
                                      </p:cBhvr>
                                      <p:tavLst>
                                        <p:tav tm="0">
                                          <p:val>
                                            <p:strVal val="#ppt_y"/>
                                          </p:val>
                                        </p:tav>
                                        <p:tav tm="100000">
                                          <p:val>
                                            <p:strVal val="#ppt_y"/>
                                          </p:val>
                                        </p:tav>
                                      </p:tavLst>
                                    </p:anim>
                                  </p:childTnLst>
                                </p:cTn>
                              </p:par>
                              <p:par>
                                <p:cTn id="105" presetID="2" presetClass="entr" presetSubtype="2" repeatCount="indefinite" fill="hold" grpId="0" nodeType="withEffect">
                                  <p:stCondLst>
                                    <p:cond delay="0"/>
                                  </p:stCondLst>
                                  <p:childTnLst>
                                    <p:set>
                                      <p:cBhvr>
                                        <p:cTn id="106" dur="1" fill="hold">
                                          <p:stCondLst>
                                            <p:cond delay="0"/>
                                          </p:stCondLst>
                                        </p:cTn>
                                        <p:tgtEl>
                                          <p:spTgt spid="9">
                                            <p:graphicEl>
                                              <a:dgm id="{31FF9631-01F7-AE46-852A-11EAE3462E9E}"/>
                                            </p:graphicEl>
                                          </p:spTgt>
                                        </p:tgtEl>
                                        <p:attrNameLst>
                                          <p:attrName>style.visibility</p:attrName>
                                        </p:attrNameLst>
                                      </p:cBhvr>
                                      <p:to>
                                        <p:strVal val="visible"/>
                                      </p:to>
                                    </p:set>
                                    <p:anim calcmode="lin" valueType="num">
                                      <p:cBhvr additive="base">
                                        <p:cTn id="107" dur="2000" fill="hold"/>
                                        <p:tgtEl>
                                          <p:spTgt spid="9">
                                            <p:graphicEl>
                                              <a:dgm id="{31FF9631-01F7-AE46-852A-11EAE3462E9E}"/>
                                            </p:graphicEl>
                                          </p:spTgt>
                                        </p:tgtEl>
                                        <p:attrNameLst>
                                          <p:attrName>ppt_x</p:attrName>
                                        </p:attrNameLst>
                                      </p:cBhvr>
                                      <p:tavLst>
                                        <p:tav tm="0">
                                          <p:val>
                                            <p:strVal val="1+#ppt_w/2"/>
                                          </p:val>
                                        </p:tav>
                                        <p:tav tm="100000">
                                          <p:val>
                                            <p:strVal val="#ppt_x"/>
                                          </p:val>
                                        </p:tav>
                                      </p:tavLst>
                                    </p:anim>
                                    <p:anim calcmode="lin" valueType="num">
                                      <p:cBhvr additive="base">
                                        <p:cTn id="108" dur="2000" fill="hold"/>
                                        <p:tgtEl>
                                          <p:spTgt spid="9">
                                            <p:graphicEl>
                                              <a:dgm id="{31FF9631-01F7-AE46-852A-11EAE3462E9E}"/>
                                            </p:graphicEl>
                                          </p:spTgt>
                                        </p:tgtEl>
                                        <p:attrNameLst>
                                          <p:attrName>ppt_y</p:attrName>
                                        </p:attrNameLst>
                                      </p:cBhvr>
                                      <p:tavLst>
                                        <p:tav tm="0">
                                          <p:val>
                                            <p:strVal val="#ppt_y"/>
                                          </p:val>
                                        </p:tav>
                                        <p:tav tm="100000">
                                          <p:val>
                                            <p:strVal val="#ppt_y"/>
                                          </p:val>
                                        </p:tav>
                                      </p:tavLst>
                                    </p:anim>
                                  </p:childTnLst>
                                </p:cTn>
                              </p:par>
                              <p:par>
                                <p:cTn id="109" presetID="2" presetClass="entr" presetSubtype="2" repeatCount="indefinite" fill="hold" grpId="0" nodeType="withEffect">
                                  <p:stCondLst>
                                    <p:cond delay="0"/>
                                  </p:stCondLst>
                                  <p:childTnLst>
                                    <p:set>
                                      <p:cBhvr>
                                        <p:cTn id="110" dur="1" fill="hold">
                                          <p:stCondLst>
                                            <p:cond delay="0"/>
                                          </p:stCondLst>
                                        </p:cTn>
                                        <p:tgtEl>
                                          <p:spTgt spid="9">
                                            <p:graphicEl>
                                              <a:dgm id="{FB1CD409-B424-9549-BFD4-0772BDB0102D}"/>
                                            </p:graphicEl>
                                          </p:spTgt>
                                        </p:tgtEl>
                                        <p:attrNameLst>
                                          <p:attrName>style.visibility</p:attrName>
                                        </p:attrNameLst>
                                      </p:cBhvr>
                                      <p:to>
                                        <p:strVal val="visible"/>
                                      </p:to>
                                    </p:set>
                                    <p:anim calcmode="lin" valueType="num">
                                      <p:cBhvr additive="base">
                                        <p:cTn id="111" dur="2000" fill="hold"/>
                                        <p:tgtEl>
                                          <p:spTgt spid="9">
                                            <p:graphicEl>
                                              <a:dgm id="{FB1CD409-B424-9549-BFD4-0772BDB0102D}"/>
                                            </p:graphicEl>
                                          </p:spTgt>
                                        </p:tgtEl>
                                        <p:attrNameLst>
                                          <p:attrName>ppt_x</p:attrName>
                                        </p:attrNameLst>
                                      </p:cBhvr>
                                      <p:tavLst>
                                        <p:tav tm="0">
                                          <p:val>
                                            <p:strVal val="1+#ppt_w/2"/>
                                          </p:val>
                                        </p:tav>
                                        <p:tav tm="100000">
                                          <p:val>
                                            <p:strVal val="#ppt_x"/>
                                          </p:val>
                                        </p:tav>
                                      </p:tavLst>
                                    </p:anim>
                                    <p:anim calcmode="lin" valueType="num">
                                      <p:cBhvr additive="base">
                                        <p:cTn id="112" dur="2000" fill="hold"/>
                                        <p:tgtEl>
                                          <p:spTgt spid="9">
                                            <p:graphicEl>
                                              <a:dgm id="{FB1CD409-B424-9549-BFD4-0772BDB0102D}"/>
                                            </p:graphicEl>
                                          </p:spTgt>
                                        </p:tgtEl>
                                        <p:attrNameLst>
                                          <p:attrName>ppt_y</p:attrName>
                                        </p:attrNameLst>
                                      </p:cBhvr>
                                      <p:tavLst>
                                        <p:tav tm="0">
                                          <p:val>
                                            <p:strVal val="#ppt_y"/>
                                          </p:val>
                                        </p:tav>
                                        <p:tav tm="100000">
                                          <p:val>
                                            <p:strVal val="#ppt_y"/>
                                          </p:val>
                                        </p:tav>
                                      </p:tavLst>
                                    </p:anim>
                                  </p:childTnLst>
                                </p:cTn>
                              </p:par>
                              <p:par>
                                <p:cTn id="113" presetID="2" presetClass="entr" presetSubtype="2" repeatCount="indefinite" fill="hold" grpId="0" nodeType="withEffect">
                                  <p:stCondLst>
                                    <p:cond delay="0"/>
                                  </p:stCondLst>
                                  <p:childTnLst>
                                    <p:set>
                                      <p:cBhvr>
                                        <p:cTn id="114" dur="1" fill="hold">
                                          <p:stCondLst>
                                            <p:cond delay="0"/>
                                          </p:stCondLst>
                                        </p:cTn>
                                        <p:tgtEl>
                                          <p:spTgt spid="9">
                                            <p:graphicEl>
                                              <a:dgm id="{04FEA55C-96E9-5E40-A75F-899018CBED2D}"/>
                                            </p:graphicEl>
                                          </p:spTgt>
                                        </p:tgtEl>
                                        <p:attrNameLst>
                                          <p:attrName>style.visibility</p:attrName>
                                        </p:attrNameLst>
                                      </p:cBhvr>
                                      <p:to>
                                        <p:strVal val="visible"/>
                                      </p:to>
                                    </p:set>
                                    <p:anim calcmode="lin" valueType="num">
                                      <p:cBhvr additive="base">
                                        <p:cTn id="115" dur="2000" fill="hold"/>
                                        <p:tgtEl>
                                          <p:spTgt spid="9">
                                            <p:graphicEl>
                                              <a:dgm id="{04FEA55C-96E9-5E40-A75F-899018CBED2D}"/>
                                            </p:graphicEl>
                                          </p:spTgt>
                                        </p:tgtEl>
                                        <p:attrNameLst>
                                          <p:attrName>ppt_x</p:attrName>
                                        </p:attrNameLst>
                                      </p:cBhvr>
                                      <p:tavLst>
                                        <p:tav tm="0">
                                          <p:val>
                                            <p:strVal val="1+#ppt_w/2"/>
                                          </p:val>
                                        </p:tav>
                                        <p:tav tm="100000">
                                          <p:val>
                                            <p:strVal val="#ppt_x"/>
                                          </p:val>
                                        </p:tav>
                                      </p:tavLst>
                                    </p:anim>
                                    <p:anim calcmode="lin" valueType="num">
                                      <p:cBhvr additive="base">
                                        <p:cTn id="116" dur="2000" fill="hold"/>
                                        <p:tgtEl>
                                          <p:spTgt spid="9">
                                            <p:graphicEl>
                                              <a:dgm id="{04FEA55C-96E9-5E40-A75F-899018CBED2D}"/>
                                            </p:graphicEl>
                                          </p:spTgt>
                                        </p:tgtEl>
                                        <p:attrNameLst>
                                          <p:attrName>ppt_y</p:attrName>
                                        </p:attrNameLst>
                                      </p:cBhvr>
                                      <p:tavLst>
                                        <p:tav tm="0">
                                          <p:val>
                                            <p:strVal val="#ppt_y"/>
                                          </p:val>
                                        </p:tav>
                                        <p:tav tm="100000">
                                          <p:val>
                                            <p:strVal val="#ppt_y"/>
                                          </p:val>
                                        </p:tav>
                                      </p:tavLst>
                                    </p:anim>
                                  </p:childTnLst>
                                </p:cTn>
                              </p:par>
                              <p:par>
                                <p:cTn id="117" presetID="2" presetClass="entr" presetSubtype="1" repeatCount="indefinite" fill="hold" grpId="0" nodeType="withEffect">
                                  <p:stCondLst>
                                    <p:cond delay="0"/>
                                  </p:stCondLst>
                                  <p:childTnLst>
                                    <p:set>
                                      <p:cBhvr>
                                        <p:cTn id="118" dur="1" fill="hold">
                                          <p:stCondLst>
                                            <p:cond delay="0"/>
                                          </p:stCondLst>
                                        </p:cTn>
                                        <p:tgtEl>
                                          <p:spTgt spid="4">
                                            <p:graphicEl>
                                              <a:dgm id="{C1A8EFCD-A0E9-E640-A5E4-31D19AE14255}"/>
                                            </p:graphicEl>
                                          </p:spTgt>
                                        </p:tgtEl>
                                        <p:attrNameLst>
                                          <p:attrName>style.visibility</p:attrName>
                                        </p:attrNameLst>
                                      </p:cBhvr>
                                      <p:to>
                                        <p:strVal val="visible"/>
                                      </p:to>
                                    </p:set>
                                    <p:anim calcmode="lin" valueType="num">
                                      <p:cBhvr additive="base">
                                        <p:cTn id="119" dur="2000" fill="hold"/>
                                        <p:tgtEl>
                                          <p:spTgt spid="4">
                                            <p:graphicEl>
                                              <a:dgm id="{C1A8EFCD-A0E9-E640-A5E4-31D19AE14255}"/>
                                            </p:graphicEl>
                                          </p:spTgt>
                                        </p:tgtEl>
                                        <p:attrNameLst>
                                          <p:attrName>ppt_x</p:attrName>
                                        </p:attrNameLst>
                                      </p:cBhvr>
                                      <p:tavLst>
                                        <p:tav tm="0">
                                          <p:val>
                                            <p:strVal val="#ppt_x"/>
                                          </p:val>
                                        </p:tav>
                                        <p:tav tm="100000">
                                          <p:val>
                                            <p:strVal val="#ppt_x"/>
                                          </p:val>
                                        </p:tav>
                                      </p:tavLst>
                                    </p:anim>
                                    <p:anim calcmode="lin" valueType="num">
                                      <p:cBhvr additive="base">
                                        <p:cTn id="120" dur="2000" fill="hold"/>
                                        <p:tgtEl>
                                          <p:spTgt spid="4">
                                            <p:graphicEl>
                                              <a:dgm id="{C1A8EFCD-A0E9-E640-A5E4-31D19AE14255}"/>
                                            </p:graphicEl>
                                          </p:spTgt>
                                        </p:tgtEl>
                                        <p:attrNameLst>
                                          <p:attrName>ppt_y</p:attrName>
                                        </p:attrNameLst>
                                      </p:cBhvr>
                                      <p:tavLst>
                                        <p:tav tm="0">
                                          <p:val>
                                            <p:strVal val="0-#ppt_h/2"/>
                                          </p:val>
                                        </p:tav>
                                        <p:tav tm="100000">
                                          <p:val>
                                            <p:strVal val="#ppt_y"/>
                                          </p:val>
                                        </p:tav>
                                      </p:tavLst>
                                    </p:anim>
                                  </p:childTnLst>
                                </p:cTn>
                              </p:par>
                              <p:par>
                                <p:cTn id="121" presetID="2" presetClass="entr" presetSubtype="1" repeatCount="indefinite" fill="hold" grpId="0" nodeType="withEffect">
                                  <p:stCondLst>
                                    <p:cond delay="0"/>
                                  </p:stCondLst>
                                  <p:childTnLst>
                                    <p:set>
                                      <p:cBhvr>
                                        <p:cTn id="122" dur="1" fill="hold">
                                          <p:stCondLst>
                                            <p:cond delay="0"/>
                                          </p:stCondLst>
                                        </p:cTn>
                                        <p:tgtEl>
                                          <p:spTgt spid="4">
                                            <p:graphicEl>
                                              <a:dgm id="{1688085F-DC8B-1443-89B2-B49A765FC2C6}"/>
                                            </p:graphicEl>
                                          </p:spTgt>
                                        </p:tgtEl>
                                        <p:attrNameLst>
                                          <p:attrName>style.visibility</p:attrName>
                                        </p:attrNameLst>
                                      </p:cBhvr>
                                      <p:to>
                                        <p:strVal val="visible"/>
                                      </p:to>
                                    </p:set>
                                    <p:anim calcmode="lin" valueType="num">
                                      <p:cBhvr additive="base">
                                        <p:cTn id="123" dur="2000" fill="hold"/>
                                        <p:tgtEl>
                                          <p:spTgt spid="4">
                                            <p:graphicEl>
                                              <a:dgm id="{1688085F-DC8B-1443-89B2-B49A765FC2C6}"/>
                                            </p:graphicEl>
                                          </p:spTgt>
                                        </p:tgtEl>
                                        <p:attrNameLst>
                                          <p:attrName>ppt_x</p:attrName>
                                        </p:attrNameLst>
                                      </p:cBhvr>
                                      <p:tavLst>
                                        <p:tav tm="0">
                                          <p:val>
                                            <p:strVal val="#ppt_x"/>
                                          </p:val>
                                        </p:tav>
                                        <p:tav tm="100000">
                                          <p:val>
                                            <p:strVal val="#ppt_x"/>
                                          </p:val>
                                        </p:tav>
                                      </p:tavLst>
                                    </p:anim>
                                    <p:anim calcmode="lin" valueType="num">
                                      <p:cBhvr additive="base">
                                        <p:cTn id="124" dur="2000" fill="hold"/>
                                        <p:tgtEl>
                                          <p:spTgt spid="4">
                                            <p:graphicEl>
                                              <a:dgm id="{1688085F-DC8B-1443-89B2-B49A765FC2C6}"/>
                                            </p:graphicEl>
                                          </p:spTgt>
                                        </p:tgtEl>
                                        <p:attrNameLst>
                                          <p:attrName>ppt_y</p:attrName>
                                        </p:attrNameLst>
                                      </p:cBhvr>
                                      <p:tavLst>
                                        <p:tav tm="0">
                                          <p:val>
                                            <p:strVal val="0-#ppt_h/2"/>
                                          </p:val>
                                        </p:tav>
                                        <p:tav tm="100000">
                                          <p:val>
                                            <p:strVal val="#ppt_y"/>
                                          </p:val>
                                        </p:tav>
                                      </p:tavLst>
                                    </p:anim>
                                  </p:childTnLst>
                                </p:cTn>
                              </p:par>
                              <p:par>
                                <p:cTn id="125" presetID="2" presetClass="entr" presetSubtype="1" repeatCount="indefinite" fill="hold" grpId="0" nodeType="withEffect">
                                  <p:stCondLst>
                                    <p:cond delay="0"/>
                                  </p:stCondLst>
                                  <p:childTnLst>
                                    <p:set>
                                      <p:cBhvr>
                                        <p:cTn id="126" dur="1" fill="hold">
                                          <p:stCondLst>
                                            <p:cond delay="0"/>
                                          </p:stCondLst>
                                        </p:cTn>
                                        <p:tgtEl>
                                          <p:spTgt spid="4">
                                            <p:graphicEl>
                                              <a:dgm id="{2B499E45-7B68-6E4B-8B58-B6EA9DD4993C}"/>
                                            </p:graphicEl>
                                          </p:spTgt>
                                        </p:tgtEl>
                                        <p:attrNameLst>
                                          <p:attrName>style.visibility</p:attrName>
                                        </p:attrNameLst>
                                      </p:cBhvr>
                                      <p:to>
                                        <p:strVal val="visible"/>
                                      </p:to>
                                    </p:set>
                                    <p:anim calcmode="lin" valueType="num">
                                      <p:cBhvr additive="base">
                                        <p:cTn id="127" dur="2000" fill="hold"/>
                                        <p:tgtEl>
                                          <p:spTgt spid="4">
                                            <p:graphicEl>
                                              <a:dgm id="{2B499E45-7B68-6E4B-8B58-B6EA9DD4993C}"/>
                                            </p:graphicEl>
                                          </p:spTgt>
                                        </p:tgtEl>
                                        <p:attrNameLst>
                                          <p:attrName>ppt_x</p:attrName>
                                        </p:attrNameLst>
                                      </p:cBhvr>
                                      <p:tavLst>
                                        <p:tav tm="0">
                                          <p:val>
                                            <p:strVal val="#ppt_x"/>
                                          </p:val>
                                        </p:tav>
                                        <p:tav tm="100000">
                                          <p:val>
                                            <p:strVal val="#ppt_x"/>
                                          </p:val>
                                        </p:tav>
                                      </p:tavLst>
                                    </p:anim>
                                    <p:anim calcmode="lin" valueType="num">
                                      <p:cBhvr additive="base">
                                        <p:cTn id="128" dur="2000" fill="hold"/>
                                        <p:tgtEl>
                                          <p:spTgt spid="4">
                                            <p:graphicEl>
                                              <a:dgm id="{2B499E45-7B68-6E4B-8B58-B6EA9DD4993C}"/>
                                            </p:graphicEl>
                                          </p:spTgt>
                                        </p:tgtEl>
                                        <p:attrNameLst>
                                          <p:attrName>ppt_y</p:attrName>
                                        </p:attrNameLst>
                                      </p:cBhvr>
                                      <p:tavLst>
                                        <p:tav tm="0">
                                          <p:val>
                                            <p:strVal val="0-#ppt_h/2"/>
                                          </p:val>
                                        </p:tav>
                                        <p:tav tm="100000">
                                          <p:val>
                                            <p:strVal val="#ppt_y"/>
                                          </p:val>
                                        </p:tav>
                                      </p:tavLst>
                                    </p:anim>
                                  </p:childTnLst>
                                </p:cTn>
                              </p:par>
                              <p:par>
                                <p:cTn id="129" presetID="2" presetClass="entr" presetSubtype="1" repeatCount="indefinite" fill="hold" grpId="0" nodeType="withEffect">
                                  <p:stCondLst>
                                    <p:cond delay="0"/>
                                  </p:stCondLst>
                                  <p:childTnLst>
                                    <p:set>
                                      <p:cBhvr>
                                        <p:cTn id="130" dur="1" fill="hold">
                                          <p:stCondLst>
                                            <p:cond delay="0"/>
                                          </p:stCondLst>
                                        </p:cTn>
                                        <p:tgtEl>
                                          <p:spTgt spid="4">
                                            <p:graphicEl>
                                              <a:dgm id="{CA64DBC7-9B5D-2A4D-8F7B-D77946264FBA}"/>
                                            </p:graphicEl>
                                          </p:spTgt>
                                        </p:tgtEl>
                                        <p:attrNameLst>
                                          <p:attrName>style.visibility</p:attrName>
                                        </p:attrNameLst>
                                      </p:cBhvr>
                                      <p:to>
                                        <p:strVal val="visible"/>
                                      </p:to>
                                    </p:set>
                                    <p:anim calcmode="lin" valueType="num">
                                      <p:cBhvr additive="base">
                                        <p:cTn id="131" dur="2000" fill="hold"/>
                                        <p:tgtEl>
                                          <p:spTgt spid="4">
                                            <p:graphicEl>
                                              <a:dgm id="{CA64DBC7-9B5D-2A4D-8F7B-D77946264FBA}"/>
                                            </p:graphicEl>
                                          </p:spTgt>
                                        </p:tgtEl>
                                        <p:attrNameLst>
                                          <p:attrName>ppt_x</p:attrName>
                                        </p:attrNameLst>
                                      </p:cBhvr>
                                      <p:tavLst>
                                        <p:tav tm="0">
                                          <p:val>
                                            <p:strVal val="#ppt_x"/>
                                          </p:val>
                                        </p:tav>
                                        <p:tav tm="100000">
                                          <p:val>
                                            <p:strVal val="#ppt_x"/>
                                          </p:val>
                                        </p:tav>
                                      </p:tavLst>
                                    </p:anim>
                                    <p:anim calcmode="lin" valueType="num">
                                      <p:cBhvr additive="base">
                                        <p:cTn id="132" dur="2000" fill="hold"/>
                                        <p:tgtEl>
                                          <p:spTgt spid="4">
                                            <p:graphicEl>
                                              <a:dgm id="{CA64DBC7-9B5D-2A4D-8F7B-D77946264FBA}"/>
                                            </p:graphicEl>
                                          </p:spTgt>
                                        </p:tgtEl>
                                        <p:attrNameLst>
                                          <p:attrName>ppt_y</p:attrName>
                                        </p:attrNameLst>
                                      </p:cBhvr>
                                      <p:tavLst>
                                        <p:tav tm="0">
                                          <p:val>
                                            <p:strVal val="0-#ppt_h/2"/>
                                          </p:val>
                                        </p:tav>
                                        <p:tav tm="100000">
                                          <p:val>
                                            <p:strVal val="#ppt_y"/>
                                          </p:val>
                                        </p:tav>
                                      </p:tavLst>
                                    </p:anim>
                                  </p:childTnLst>
                                </p:cTn>
                              </p:par>
                              <p:par>
                                <p:cTn id="133" presetID="2" presetClass="entr" presetSubtype="1" repeatCount="indefinite" fill="hold" grpId="0" nodeType="withEffect">
                                  <p:stCondLst>
                                    <p:cond delay="0"/>
                                  </p:stCondLst>
                                  <p:childTnLst>
                                    <p:set>
                                      <p:cBhvr>
                                        <p:cTn id="134" dur="1" fill="hold">
                                          <p:stCondLst>
                                            <p:cond delay="0"/>
                                          </p:stCondLst>
                                        </p:cTn>
                                        <p:tgtEl>
                                          <p:spTgt spid="4">
                                            <p:graphicEl>
                                              <a:dgm id="{07C9671D-7817-2F42-A03F-CFDBDA69CD88}"/>
                                            </p:graphicEl>
                                          </p:spTgt>
                                        </p:tgtEl>
                                        <p:attrNameLst>
                                          <p:attrName>style.visibility</p:attrName>
                                        </p:attrNameLst>
                                      </p:cBhvr>
                                      <p:to>
                                        <p:strVal val="visible"/>
                                      </p:to>
                                    </p:set>
                                    <p:anim calcmode="lin" valueType="num">
                                      <p:cBhvr additive="base">
                                        <p:cTn id="135" dur="2000" fill="hold"/>
                                        <p:tgtEl>
                                          <p:spTgt spid="4">
                                            <p:graphicEl>
                                              <a:dgm id="{07C9671D-7817-2F42-A03F-CFDBDA69CD88}"/>
                                            </p:graphicEl>
                                          </p:spTgt>
                                        </p:tgtEl>
                                        <p:attrNameLst>
                                          <p:attrName>ppt_x</p:attrName>
                                        </p:attrNameLst>
                                      </p:cBhvr>
                                      <p:tavLst>
                                        <p:tav tm="0">
                                          <p:val>
                                            <p:strVal val="#ppt_x"/>
                                          </p:val>
                                        </p:tav>
                                        <p:tav tm="100000">
                                          <p:val>
                                            <p:strVal val="#ppt_x"/>
                                          </p:val>
                                        </p:tav>
                                      </p:tavLst>
                                    </p:anim>
                                    <p:anim calcmode="lin" valueType="num">
                                      <p:cBhvr additive="base">
                                        <p:cTn id="136" dur="2000" fill="hold"/>
                                        <p:tgtEl>
                                          <p:spTgt spid="4">
                                            <p:graphicEl>
                                              <a:dgm id="{07C9671D-7817-2F42-A03F-CFDBDA69CD88}"/>
                                            </p:graphicEl>
                                          </p:spTgt>
                                        </p:tgtEl>
                                        <p:attrNameLst>
                                          <p:attrName>ppt_y</p:attrName>
                                        </p:attrNameLst>
                                      </p:cBhvr>
                                      <p:tavLst>
                                        <p:tav tm="0">
                                          <p:val>
                                            <p:strVal val="0-#ppt_h/2"/>
                                          </p:val>
                                        </p:tav>
                                        <p:tav tm="100000">
                                          <p:val>
                                            <p:strVal val="#ppt_y"/>
                                          </p:val>
                                        </p:tav>
                                      </p:tavLst>
                                    </p:anim>
                                  </p:childTnLst>
                                </p:cTn>
                              </p:par>
                              <p:par>
                                <p:cTn id="137" presetID="2" presetClass="entr" presetSubtype="1" repeatCount="indefinite" fill="hold" grpId="0" nodeType="withEffect">
                                  <p:stCondLst>
                                    <p:cond delay="0"/>
                                  </p:stCondLst>
                                  <p:childTnLst>
                                    <p:set>
                                      <p:cBhvr>
                                        <p:cTn id="138" dur="1" fill="hold">
                                          <p:stCondLst>
                                            <p:cond delay="0"/>
                                          </p:stCondLst>
                                        </p:cTn>
                                        <p:tgtEl>
                                          <p:spTgt spid="4">
                                            <p:graphicEl>
                                              <a:dgm id="{17613441-B369-9749-A221-697E84B3965D}"/>
                                            </p:graphicEl>
                                          </p:spTgt>
                                        </p:tgtEl>
                                        <p:attrNameLst>
                                          <p:attrName>style.visibility</p:attrName>
                                        </p:attrNameLst>
                                      </p:cBhvr>
                                      <p:to>
                                        <p:strVal val="visible"/>
                                      </p:to>
                                    </p:set>
                                    <p:anim calcmode="lin" valueType="num">
                                      <p:cBhvr additive="base">
                                        <p:cTn id="139" dur="2000" fill="hold"/>
                                        <p:tgtEl>
                                          <p:spTgt spid="4">
                                            <p:graphicEl>
                                              <a:dgm id="{17613441-B369-9749-A221-697E84B3965D}"/>
                                            </p:graphicEl>
                                          </p:spTgt>
                                        </p:tgtEl>
                                        <p:attrNameLst>
                                          <p:attrName>ppt_x</p:attrName>
                                        </p:attrNameLst>
                                      </p:cBhvr>
                                      <p:tavLst>
                                        <p:tav tm="0">
                                          <p:val>
                                            <p:strVal val="#ppt_x"/>
                                          </p:val>
                                        </p:tav>
                                        <p:tav tm="100000">
                                          <p:val>
                                            <p:strVal val="#ppt_x"/>
                                          </p:val>
                                        </p:tav>
                                      </p:tavLst>
                                    </p:anim>
                                    <p:anim calcmode="lin" valueType="num">
                                      <p:cBhvr additive="base">
                                        <p:cTn id="140" dur="2000" fill="hold"/>
                                        <p:tgtEl>
                                          <p:spTgt spid="4">
                                            <p:graphicEl>
                                              <a:dgm id="{17613441-B369-9749-A221-697E84B3965D}"/>
                                            </p:graphicEl>
                                          </p:spTgt>
                                        </p:tgtEl>
                                        <p:attrNameLst>
                                          <p:attrName>ppt_y</p:attrName>
                                        </p:attrNameLst>
                                      </p:cBhvr>
                                      <p:tavLst>
                                        <p:tav tm="0">
                                          <p:val>
                                            <p:strVal val="0-#ppt_h/2"/>
                                          </p:val>
                                        </p:tav>
                                        <p:tav tm="100000">
                                          <p:val>
                                            <p:strVal val="#ppt_y"/>
                                          </p:val>
                                        </p:tav>
                                      </p:tavLst>
                                    </p:anim>
                                  </p:childTnLst>
                                </p:cTn>
                              </p:par>
                              <p:par>
                                <p:cTn id="141" presetID="2" presetClass="entr" presetSubtype="1" repeatCount="indefinite" fill="hold" grpId="0" nodeType="withEffect">
                                  <p:stCondLst>
                                    <p:cond delay="0"/>
                                  </p:stCondLst>
                                  <p:childTnLst>
                                    <p:set>
                                      <p:cBhvr>
                                        <p:cTn id="142" dur="1" fill="hold">
                                          <p:stCondLst>
                                            <p:cond delay="0"/>
                                          </p:stCondLst>
                                        </p:cTn>
                                        <p:tgtEl>
                                          <p:spTgt spid="4">
                                            <p:graphicEl>
                                              <a:dgm id="{5CDD613F-1021-5142-AD75-D1F8BCF4F1F4}"/>
                                            </p:graphicEl>
                                          </p:spTgt>
                                        </p:tgtEl>
                                        <p:attrNameLst>
                                          <p:attrName>style.visibility</p:attrName>
                                        </p:attrNameLst>
                                      </p:cBhvr>
                                      <p:to>
                                        <p:strVal val="visible"/>
                                      </p:to>
                                    </p:set>
                                    <p:anim calcmode="lin" valueType="num">
                                      <p:cBhvr additive="base">
                                        <p:cTn id="143" dur="2000" fill="hold"/>
                                        <p:tgtEl>
                                          <p:spTgt spid="4">
                                            <p:graphicEl>
                                              <a:dgm id="{5CDD613F-1021-5142-AD75-D1F8BCF4F1F4}"/>
                                            </p:graphicEl>
                                          </p:spTgt>
                                        </p:tgtEl>
                                        <p:attrNameLst>
                                          <p:attrName>ppt_x</p:attrName>
                                        </p:attrNameLst>
                                      </p:cBhvr>
                                      <p:tavLst>
                                        <p:tav tm="0">
                                          <p:val>
                                            <p:strVal val="#ppt_x"/>
                                          </p:val>
                                        </p:tav>
                                        <p:tav tm="100000">
                                          <p:val>
                                            <p:strVal val="#ppt_x"/>
                                          </p:val>
                                        </p:tav>
                                      </p:tavLst>
                                    </p:anim>
                                    <p:anim calcmode="lin" valueType="num">
                                      <p:cBhvr additive="base">
                                        <p:cTn id="144" dur="2000" fill="hold"/>
                                        <p:tgtEl>
                                          <p:spTgt spid="4">
                                            <p:graphicEl>
                                              <a:dgm id="{5CDD613F-1021-5142-AD75-D1F8BCF4F1F4}"/>
                                            </p:graphicEl>
                                          </p:spTgt>
                                        </p:tgtEl>
                                        <p:attrNameLst>
                                          <p:attrName>ppt_y</p:attrName>
                                        </p:attrNameLst>
                                      </p:cBhvr>
                                      <p:tavLst>
                                        <p:tav tm="0">
                                          <p:val>
                                            <p:strVal val="0-#ppt_h/2"/>
                                          </p:val>
                                        </p:tav>
                                        <p:tav tm="100000">
                                          <p:val>
                                            <p:strVal val="#ppt_y"/>
                                          </p:val>
                                        </p:tav>
                                      </p:tavLst>
                                    </p:anim>
                                  </p:childTnLst>
                                </p:cTn>
                              </p:par>
                              <p:par>
                                <p:cTn id="145" presetID="2" presetClass="entr" presetSubtype="8" repeatCount="indefinite" fill="hold" grpId="1" nodeType="withEffect">
                                  <p:stCondLst>
                                    <p:cond delay="0"/>
                                  </p:stCondLst>
                                  <p:childTnLst>
                                    <p:set>
                                      <p:cBhvr>
                                        <p:cTn id="146" dur="1" fill="hold">
                                          <p:stCondLst>
                                            <p:cond delay="0"/>
                                          </p:stCondLst>
                                        </p:cTn>
                                        <p:tgtEl>
                                          <p:spTgt spid="8">
                                            <p:graphicEl>
                                              <a:dgm id="{7FBEF532-900E-E349-9B7E-22D465AF72A1}"/>
                                            </p:graphicEl>
                                          </p:spTgt>
                                        </p:tgtEl>
                                        <p:attrNameLst>
                                          <p:attrName>style.visibility</p:attrName>
                                        </p:attrNameLst>
                                      </p:cBhvr>
                                      <p:to>
                                        <p:strVal val="visible"/>
                                      </p:to>
                                    </p:set>
                                    <p:anim calcmode="lin" valueType="num">
                                      <p:cBhvr additive="base">
                                        <p:cTn id="147" dur="2000" fill="hold"/>
                                        <p:tgtEl>
                                          <p:spTgt spid="8">
                                            <p:graphicEl>
                                              <a:dgm id="{7FBEF532-900E-E349-9B7E-22D465AF72A1}"/>
                                            </p:graphicEl>
                                          </p:spTgt>
                                        </p:tgtEl>
                                        <p:attrNameLst>
                                          <p:attrName>ppt_x</p:attrName>
                                        </p:attrNameLst>
                                      </p:cBhvr>
                                      <p:tavLst>
                                        <p:tav tm="0">
                                          <p:val>
                                            <p:strVal val="0-#ppt_w/2"/>
                                          </p:val>
                                        </p:tav>
                                        <p:tav tm="100000">
                                          <p:val>
                                            <p:strVal val="#ppt_x"/>
                                          </p:val>
                                        </p:tav>
                                      </p:tavLst>
                                    </p:anim>
                                    <p:anim calcmode="lin" valueType="num">
                                      <p:cBhvr additive="base">
                                        <p:cTn id="148" dur="2000" fill="hold"/>
                                        <p:tgtEl>
                                          <p:spTgt spid="8">
                                            <p:graphicEl>
                                              <a:dgm id="{7FBEF532-900E-E349-9B7E-22D465AF72A1}"/>
                                            </p:graphicEl>
                                          </p:spTgt>
                                        </p:tgtEl>
                                        <p:attrNameLst>
                                          <p:attrName>ppt_y</p:attrName>
                                        </p:attrNameLst>
                                      </p:cBhvr>
                                      <p:tavLst>
                                        <p:tav tm="0">
                                          <p:val>
                                            <p:strVal val="#ppt_y"/>
                                          </p:val>
                                        </p:tav>
                                        <p:tav tm="100000">
                                          <p:val>
                                            <p:strVal val="#ppt_y"/>
                                          </p:val>
                                        </p:tav>
                                      </p:tavLst>
                                    </p:anim>
                                  </p:childTnLst>
                                </p:cTn>
                              </p:par>
                              <p:par>
                                <p:cTn id="149" presetID="2" presetClass="entr" presetSubtype="8" repeatCount="indefinite" fill="hold" grpId="1" nodeType="withEffect">
                                  <p:stCondLst>
                                    <p:cond delay="0"/>
                                  </p:stCondLst>
                                  <p:childTnLst>
                                    <p:set>
                                      <p:cBhvr>
                                        <p:cTn id="150" dur="1" fill="hold">
                                          <p:stCondLst>
                                            <p:cond delay="0"/>
                                          </p:stCondLst>
                                        </p:cTn>
                                        <p:tgtEl>
                                          <p:spTgt spid="8">
                                            <p:graphicEl>
                                              <a:dgm id="{B7CA5E89-97A3-9549-A3C5-557CEAC81799}"/>
                                            </p:graphicEl>
                                          </p:spTgt>
                                        </p:tgtEl>
                                        <p:attrNameLst>
                                          <p:attrName>style.visibility</p:attrName>
                                        </p:attrNameLst>
                                      </p:cBhvr>
                                      <p:to>
                                        <p:strVal val="visible"/>
                                      </p:to>
                                    </p:set>
                                    <p:anim calcmode="lin" valueType="num">
                                      <p:cBhvr additive="base">
                                        <p:cTn id="151" dur="2000" fill="hold"/>
                                        <p:tgtEl>
                                          <p:spTgt spid="8">
                                            <p:graphicEl>
                                              <a:dgm id="{B7CA5E89-97A3-9549-A3C5-557CEAC81799}"/>
                                            </p:graphicEl>
                                          </p:spTgt>
                                        </p:tgtEl>
                                        <p:attrNameLst>
                                          <p:attrName>ppt_x</p:attrName>
                                        </p:attrNameLst>
                                      </p:cBhvr>
                                      <p:tavLst>
                                        <p:tav tm="0">
                                          <p:val>
                                            <p:strVal val="0-#ppt_w/2"/>
                                          </p:val>
                                        </p:tav>
                                        <p:tav tm="100000">
                                          <p:val>
                                            <p:strVal val="#ppt_x"/>
                                          </p:val>
                                        </p:tav>
                                      </p:tavLst>
                                    </p:anim>
                                    <p:anim calcmode="lin" valueType="num">
                                      <p:cBhvr additive="base">
                                        <p:cTn id="152" dur="2000" fill="hold"/>
                                        <p:tgtEl>
                                          <p:spTgt spid="8">
                                            <p:graphicEl>
                                              <a:dgm id="{B7CA5E89-97A3-9549-A3C5-557CEAC81799}"/>
                                            </p:graphicEl>
                                          </p:spTgt>
                                        </p:tgtEl>
                                        <p:attrNameLst>
                                          <p:attrName>ppt_y</p:attrName>
                                        </p:attrNameLst>
                                      </p:cBhvr>
                                      <p:tavLst>
                                        <p:tav tm="0">
                                          <p:val>
                                            <p:strVal val="#ppt_y"/>
                                          </p:val>
                                        </p:tav>
                                        <p:tav tm="100000">
                                          <p:val>
                                            <p:strVal val="#ppt_y"/>
                                          </p:val>
                                        </p:tav>
                                      </p:tavLst>
                                    </p:anim>
                                  </p:childTnLst>
                                </p:cTn>
                              </p:par>
                              <p:par>
                                <p:cTn id="153" presetID="2" presetClass="entr" presetSubtype="8" repeatCount="indefinite" fill="hold" grpId="1" nodeType="withEffect">
                                  <p:stCondLst>
                                    <p:cond delay="0"/>
                                  </p:stCondLst>
                                  <p:childTnLst>
                                    <p:set>
                                      <p:cBhvr>
                                        <p:cTn id="154" dur="1" fill="hold">
                                          <p:stCondLst>
                                            <p:cond delay="0"/>
                                          </p:stCondLst>
                                        </p:cTn>
                                        <p:tgtEl>
                                          <p:spTgt spid="8">
                                            <p:graphicEl>
                                              <a:dgm id="{BF73EE7E-B498-5B4B-99AD-E532FD6D1C0A}"/>
                                            </p:graphicEl>
                                          </p:spTgt>
                                        </p:tgtEl>
                                        <p:attrNameLst>
                                          <p:attrName>style.visibility</p:attrName>
                                        </p:attrNameLst>
                                      </p:cBhvr>
                                      <p:to>
                                        <p:strVal val="visible"/>
                                      </p:to>
                                    </p:set>
                                    <p:anim calcmode="lin" valueType="num">
                                      <p:cBhvr additive="base">
                                        <p:cTn id="155" dur="2000" fill="hold"/>
                                        <p:tgtEl>
                                          <p:spTgt spid="8">
                                            <p:graphicEl>
                                              <a:dgm id="{BF73EE7E-B498-5B4B-99AD-E532FD6D1C0A}"/>
                                            </p:graphicEl>
                                          </p:spTgt>
                                        </p:tgtEl>
                                        <p:attrNameLst>
                                          <p:attrName>ppt_x</p:attrName>
                                        </p:attrNameLst>
                                      </p:cBhvr>
                                      <p:tavLst>
                                        <p:tav tm="0">
                                          <p:val>
                                            <p:strVal val="0-#ppt_w/2"/>
                                          </p:val>
                                        </p:tav>
                                        <p:tav tm="100000">
                                          <p:val>
                                            <p:strVal val="#ppt_x"/>
                                          </p:val>
                                        </p:tav>
                                      </p:tavLst>
                                    </p:anim>
                                    <p:anim calcmode="lin" valueType="num">
                                      <p:cBhvr additive="base">
                                        <p:cTn id="156" dur="2000" fill="hold"/>
                                        <p:tgtEl>
                                          <p:spTgt spid="8">
                                            <p:graphicEl>
                                              <a:dgm id="{BF73EE7E-B498-5B4B-99AD-E532FD6D1C0A}"/>
                                            </p:graphicEl>
                                          </p:spTgt>
                                        </p:tgtEl>
                                        <p:attrNameLst>
                                          <p:attrName>ppt_y</p:attrName>
                                        </p:attrNameLst>
                                      </p:cBhvr>
                                      <p:tavLst>
                                        <p:tav tm="0">
                                          <p:val>
                                            <p:strVal val="#ppt_y"/>
                                          </p:val>
                                        </p:tav>
                                        <p:tav tm="100000">
                                          <p:val>
                                            <p:strVal val="#ppt_y"/>
                                          </p:val>
                                        </p:tav>
                                      </p:tavLst>
                                    </p:anim>
                                  </p:childTnLst>
                                </p:cTn>
                              </p:par>
                              <p:par>
                                <p:cTn id="157" presetID="2" presetClass="entr" presetSubtype="8" repeatCount="indefinite" fill="hold" grpId="1" nodeType="withEffect">
                                  <p:stCondLst>
                                    <p:cond delay="0"/>
                                  </p:stCondLst>
                                  <p:childTnLst>
                                    <p:set>
                                      <p:cBhvr>
                                        <p:cTn id="158" dur="1" fill="hold">
                                          <p:stCondLst>
                                            <p:cond delay="0"/>
                                          </p:stCondLst>
                                        </p:cTn>
                                        <p:tgtEl>
                                          <p:spTgt spid="8">
                                            <p:graphicEl>
                                              <a:dgm id="{4DE13541-5C2F-A044-9048-8EC141FE0777}"/>
                                            </p:graphicEl>
                                          </p:spTgt>
                                        </p:tgtEl>
                                        <p:attrNameLst>
                                          <p:attrName>style.visibility</p:attrName>
                                        </p:attrNameLst>
                                      </p:cBhvr>
                                      <p:to>
                                        <p:strVal val="visible"/>
                                      </p:to>
                                    </p:set>
                                    <p:anim calcmode="lin" valueType="num">
                                      <p:cBhvr additive="base">
                                        <p:cTn id="159" dur="2000" fill="hold"/>
                                        <p:tgtEl>
                                          <p:spTgt spid="8">
                                            <p:graphicEl>
                                              <a:dgm id="{4DE13541-5C2F-A044-9048-8EC141FE0777}"/>
                                            </p:graphicEl>
                                          </p:spTgt>
                                        </p:tgtEl>
                                        <p:attrNameLst>
                                          <p:attrName>ppt_x</p:attrName>
                                        </p:attrNameLst>
                                      </p:cBhvr>
                                      <p:tavLst>
                                        <p:tav tm="0">
                                          <p:val>
                                            <p:strVal val="0-#ppt_w/2"/>
                                          </p:val>
                                        </p:tav>
                                        <p:tav tm="100000">
                                          <p:val>
                                            <p:strVal val="#ppt_x"/>
                                          </p:val>
                                        </p:tav>
                                      </p:tavLst>
                                    </p:anim>
                                    <p:anim calcmode="lin" valueType="num">
                                      <p:cBhvr additive="base">
                                        <p:cTn id="160" dur="2000" fill="hold"/>
                                        <p:tgtEl>
                                          <p:spTgt spid="8">
                                            <p:graphicEl>
                                              <a:dgm id="{4DE13541-5C2F-A044-9048-8EC141FE0777}"/>
                                            </p:graphicEl>
                                          </p:spTgt>
                                        </p:tgtEl>
                                        <p:attrNameLst>
                                          <p:attrName>ppt_y</p:attrName>
                                        </p:attrNameLst>
                                      </p:cBhvr>
                                      <p:tavLst>
                                        <p:tav tm="0">
                                          <p:val>
                                            <p:strVal val="#ppt_y"/>
                                          </p:val>
                                        </p:tav>
                                        <p:tav tm="100000">
                                          <p:val>
                                            <p:strVal val="#ppt_y"/>
                                          </p:val>
                                        </p:tav>
                                      </p:tavLst>
                                    </p:anim>
                                  </p:childTnLst>
                                </p:cTn>
                              </p:par>
                              <p:par>
                                <p:cTn id="161" presetID="2" presetClass="entr" presetSubtype="8" repeatCount="indefinite" fill="hold" grpId="1" nodeType="withEffect">
                                  <p:stCondLst>
                                    <p:cond delay="0"/>
                                  </p:stCondLst>
                                  <p:childTnLst>
                                    <p:set>
                                      <p:cBhvr>
                                        <p:cTn id="162" dur="1" fill="hold">
                                          <p:stCondLst>
                                            <p:cond delay="0"/>
                                          </p:stCondLst>
                                        </p:cTn>
                                        <p:tgtEl>
                                          <p:spTgt spid="8">
                                            <p:graphicEl>
                                              <a:dgm id="{97D7E4E9-F0C6-D746-9E42-F8A147A1FD41}"/>
                                            </p:graphicEl>
                                          </p:spTgt>
                                        </p:tgtEl>
                                        <p:attrNameLst>
                                          <p:attrName>style.visibility</p:attrName>
                                        </p:attrNameLst>
                                      </p:cBhvr>
                                      <p:to>
                                        <p:strVal val="visible"/>
                                      </p:to>
                                    </p:set>
                                    <p:anim calcmode="lin" valueType="num">
                                      <p:cBhvr additive="base">
                                        <p:cTn id="163" dur="2000" fill="hold"/>
                                        <p:tgtEl>
                                          <p:spTgt spid="8">
                                            <p:graphicEl>
                                              <a:dgm id="{97D7E4E9-F0C6-D746-9E42-F8A147A1FD41}"/>
                                            </p:graphicEl>
                                          </p:spTgt>
                                        </p:tgtEl>
                                        <p:attrNameLst>
                                          <p:attrName>ppt_x</p:attrName>
                                        </p:attrNameLst>
                                      </p:cBhvr>
                                      <p:tavLst>
                                        <p:tav tm="0">
                                          <p:val>
                                            <p:strVal val="0-#ppt_w/2"/>
                                          </p:val>
                                        </p:tav>
                                        <p:tav tm="100000">
                                          <p:val>
                                            <p:strVal val="#ppt_x"/>
                                          </p:val>
                                        </p:tav>
                                      </p:tavLst>
                                    </p:anim>
                                    <p:anim calcmode="lin" valueType="num">
                                      <p:cBhvr additive="base">
                                        <p:cTn id="164" dur="2000" fill="hold"/>
                                        <p:tgtEl>
                                          <p:spTgt spid="8">
                                            <p:graphicEl>
                                              <a:dgm id="{97D7E4E9-F0C6-D746-9E42-F8A147A1FD41}"/>
                                            </p:graphicEl>
                                          </p:spTgt>
                                        </p:tgtEl>
                                        <p:attrNameLst>
                                          <p:attrName>ppt_y</p:attrName>
                                        </p:attrNameLst>
                                      </p:cBhvr>
                                      <p:tavLst>
                                        <p:tav tm="0">
                                          <p:val>
                                            <p:strVal val="#ppt_y"/>
                                          </p:val>
                                        </p:tav>
                                        <p:tav tm="100000">
                                          <p:val>
                                            <p:strVal val="#ppt_y"/>
                                          </p:val>
                                        </p:tav>
                                      </p:tavLst>
                                    </p:anim>
                                  </p:childTnLst>
                                </p:cTn>
                              </p:par>
                              <p:par>
                                <p:cTn id="165" presetID="2" presetClass="entr" presetSubtype="8" repeatCount="indefinite" fill="hold" grpId="1" nodeType="withEffect">
                                  <p:stCondLst>
                                    <p:cond delay="0"/>
                                  </p:stCondLst>
                                  <p:childTnLst>
                                    <p:set>
                                      <p:cBhvr>
                                        <p:cTn id="166" dur="1" fill="hold">
                                          <p:stCondLst>
                                            <p:cond delay="0"/>
                                          </p:stCondLst>
                                        </p:cTn>
                                        <p:tgtEl>
                                          <p:spTgt spid="8">
                                            <p:graphicEl>
                                              <a:dgm id="{EF3886D2-1A23-014E-8943-796D0D3C95D1}"/>
                                            </p:graphicEl>
                                          </p:spTgt>
                                        </p:tgtEl>
                                        <p:attrNameLst>
                                          <p:attrName>style.visibility</p:attrName>
                                        </p:attrNameLst>
                                      </p:cBhvr>
                                      <p:to>
                                        <p:strVal val="visible"/>
                                      </p:to>
                                    </p:set>
                                    <p:anim calcmode="lin" valueType="num">
                                      <p:cBhvr additive="base">
                                        <p:cTn id="167" dur="2000" fill="hold"/>
                                        <p:tgtEl>
                                          <p:spTgt spid="8">
                                            <p:graphicEl>
                                              <a:dgm id="{EF3886D2-1A23-014E-8943-796D0D3C95D1}"/>
                                            </p:graphicEl>
                                          </p:spTgt>
                                        </p:tgtEl>
                                        <p:attrNameLst>
                                          <p:attrName>ppt_x</p:attrName>
                                        </p:attrNameLst>
                                      </p:cBhvr>
                                      <p:tavLst>
                                        <p:tav tm="0">
                                          <p:val>
                                            <p:strVal val="0-#ppt_w/2"/>
                                          </p:val>
                                        </p:tav>
                                        <p:tav tm="100000">
                                          <p:val>
                                            <p:strVal val="#ppt_x"/>
                                          </p:val>
                                        </p:tav>
                                      </p:tavLst>
                                    </p:anim>
                                    <p:anim calcmode="lin" valueType="num">
                                      <p:cBhvr additive="base">
                                        <p:cTn id="168" dur="2000" fill="hold"/>
                                        <p:tgtEl>
                                          <p:spTgt spid="8">
                                            <p:graphicEl>
                                              <a:dgm id="{EF3886D2-1A23-014E-8943-796D0D3C95D1}"/>
                                            </p:graphicEl>
                                          </p:spTgt>
                                        </p:tgtEl>
                                        <p:attrNameLst>
                                          <p:attrName>ppt_y</p:attrName>
                                        </p:attrNameLst>
                                      </p:cBhvr>
                                      <p:tavLst>
                                        <p:tav tm="0">
                                          <p:val>
                                            <p:strVal val="#ppt_y"/>
                                          </p:val>
                                        </p:tav>
                                        <p:tav tm="100000">
                                          <p:val>
                                            <p:strVal val="#ppt_y"/>
                                          </p:val>
                                        </p:tav>
                                      </p:tavLst>
                                    </p:anim>
                                  </p:childTnLst>
                                </p:cTn>
                              </p:par>
                              <p:par>
                                <p:cTn id="169" presetID="2" presetClass="entr" presetSubtype="2" repeatCount="indefinite" fill="hold" grpId="1" nodeType="withEffect">
                                  <p:stCondLst>
                                    <p:cond delay="0"/>
                                  </p:stCondLst>
                                  <p:childTnLst>
                                    <p:set>
                                      <p:cBhvr>
                                        <p:cTn id="170" dur="1" fill="hold">
                                          <p:stCondLst>
                                            <p:cond delay="0"/>
                                          </p:stCondLst>
                                        </p:cTn>
                                        <p:tgtEl>
                                          <p:spTgt spid="11">
                                            <p:graphicEl>
                                              <a:dgm id="{7FBEF532-900E-E349-9B7E-22D465AF72A1}"/>
                                            </p:graphicEl>
                                          </p:spTgt>
                                        </p:tgtEl>
                                        <p:attrNameLst>
                                          <p:attrName>style.visibility</p:attrName>
                                        </p:attrNameLst>
                                      </p:cBhvr>
                                      <p:to>
                                        <p:strVal val="visible"/>
                                      </p:to>
                                    </p:set>
                                    <p:anim calcmode="lin" valueType="num">
                                      <p:cBhvr additive="base">
                                        <p:cTn id="171" dur="2000" fill="hold"/>
                                        <p:tgtEl>
                                          <p:spTgt spid="11">
                                            <p:graphicEl>
                                              <a:dgm id="{7FBEF532-900E-E349-9B7E-22D465AF72A1}"/>
                                            </p:graphicEl>
                                          </p:spTgt>
                                        </p:tgtEl>
                                        <p:attrNameLst>
                                          <p:attrName>ppt_x</p:attrName>
                                        </p:attrNameLst>
                                      </p:cBhvr>
                                      <p:tavLst>
                                        <p:tav tm="0">
                                          <p:val>
                                            <p:strVal val="1+#ppt_w/2"/>
                                          </p:val>
                                        </p:tav>
                                        <p:tav tm="100000">
                                          <p:val>
                                            <p:strVal val="#ppt_x"/>
                                          </p:val>
                                        </p:tav>
                                      </p:tavLst>
                                    </p:anim>
                                    <p:anim calcmode="lin" valueType="num">
                                      <p:cBhvr additive="base">
                                        <p:cTn id="172" dur="2000" fill="hold"/>
                                        <p:tgtEl>
                                          <p:spTgt spid="11">
                                            <p:graphicEl>
                                              <a:dgm id="{7FBEF532-900E-E349-9B7E-22D465AF72A1}"/>
                                            </p:graphicEl>
                                          </p:spTgt>
                                        </p:tgtEl>
                                        <p:attrNameLst>
                                          <p:attrName>ppt_y</p:attrName>
                                        </p:attrNameLst>
                                      </p:cBhvr>
                                      <p:tavLst>
                                        <p:tav tm="0">
                                          <p:val>
                                            <p:strVal val="#ppt_y"/>
                                          </p:val>
                                        </p:tav>
                                        <p:tav tm="100000">
                                          <p:val>
                                            <p:strVal val="#ppt_y"/>
                                          </p:val>
                                        </p:tav>
                                      </p:tavLst>
                                    </p:anim>
                                  </p:childTnLst>
                                </p:cTn>
                              </p:par>
                              <p:par>
                                <p:cTn id="173" presetID="2" presetClass="entr" presetSubtype="2" repeatCount="indefinite" fill="hold" grpId="1" nodeType="withEffect">
                                  <p:stCondLst>
                                    <p:cond delay="0"/>
                                  </p:stCondLst>
                                  <p:childTnLst>
                                    <p:set>
                                      <p:cBhvr>
                                        <p:cTn id="174" dur="1" fill="hold">
                                          <p:stCondLst>
                                            <p:cond delay="0"/>
                                          </p:stCondLst>
                                        </p:cTn>
                                        <p:tgtEl>
                                          <p:spTgt spid="11">
                                            <p:graphicEl>
                                              <a:dgm id="{B7CA5E89-97A3-9549-A3C5-557CEAC81799}"/>
                                            </p:graphicEl>
                                          </p:spTgt>
                                        </p:tgtEl>
                                        <p:attrNameLst>
                                          <p:attrName>style.visibility</p:attrName>
                                        </p:attrNameLst>
                                      </p:cBhvr>
                                      <p:to>
                                        <p:strVal val="visible"/>
                                      </p:to>
                                    </p:set>
                                    <p:anim calcmode="lin" valueType="num">
                                      <p:cBhvr additive="base">
                                        <p:cTn id="175" dur="2000" fill="hold"/>
                                        <p:tgtEl>
                                          <p:spTgt spid="11">
                                            <p:graphicEl>
                                              <a:dgm id="{B7CA5E89-97A3-9549-A3C5-557CEAC81799}"/>
                                            </p:graphicEl>
                                          </p:spTgt>
                                        </p:tgtEl>
                                        <p:attrNameLst>
                                          <p:attrName>ppt_x</p:attrName>
                                        </p:attrNameLst>
                                      </p:cBhvr>
                                      <p:tavLst>
                                        <p:tav tm="0">
                                          <p:val>
                                            <p:strVal val="1+#ppt_w/2"/>
                                          </p:val>
                                        </p:tav>
                                        <p:tav tm="100000">
                                          <p:val>
                                            <p:strVal val="#ppt_x"/>
                                          </p:val>
                                        </p:tav>
                                      </p:tavLst>
                                    </p:anim>
                                    <p:anim calcmode="lin" valueType="num">
                                      <p:cBhvr additive="base">
                                        <p:cTn id="176" dur="2000" fill="hold"/>
                                        <p:tgtEl>
                                          <p:spTgt spid="11">
                                            <p:graphicEl>
                                              <a:dgm id="{B7CA5E89-97A3-9549-A3C5-557CEAC81799}"/>
                                            </p:graphicEl>
                                          </p:spTgt>
                                        </p:tgtEl>
                                        <p:attrNameLst>
                                          <p:attrName>ppt_y</p:attrName>
                                        </p:attrNameLst>
                                      </p:cBhvr>
                                      <p:tavLst>
                                        <p:tav tm="0">
                                          <p:val>
                                            <p:strVal val="#ppt_y"/>
                                          </p:val>
                                        </p:tav>
                                        <p:tav tm="100000">
                                          <p:val>
                                            <p:strVal val="#ppt_y"/>
                                          </p:val>
                                        </p:tav>
                                      </p:tavLst>
                                    </p:anim>
                                  </p:childTnLst>
                                </p:cTn>
                              </p:par>
                              <p:par>
                                <p:cTn id="177" presetID="2" presetClass="entr" presetSubtype="2" repeatCount="indefinite" fill="hold" grpId="1" nodeType="withEffect">
                                  <p:stCondLst>
                                    <p:cond delay="0"/>
                                  </p:stCondLst>
                                  <p:childTnLst>
                                    <p:set>
                                      <p:cBhvr>
                                        <p:cTn id="178" dur="1" fill="hold">
                                          <p:stCondLst>
                                            <p:cond delay="0"/>
                                          </p:stCondLst>
                                        </p:cTn>
                                        <p:tgtEl>
                                          <p:spTgt spid="11">
                                            <p:graphicEl>
                                              <a:dgm id="{BF73EE7E-B498-5B4B-99AD-E532FD6D1C0A}"/>
                                            </p:graphicEl>
                                          </p:spTgt>
                                        </p:tgtEl>
                                        <p:attrNameLst>
                                          <p:attrName>style.visibility</p:attrName>
                                        </p:attrNameLst>
                                      </p:cBhvr>
                                      <p:to>
                                        <p:strVal val="visible"/>
                                      </p:to>
                                    </p:set>
                                    <p:anim calcmode="lin" valueType="num">
                                      <p:cBhvr additive="base">
                                        <p:cTn id="179" dur="2000" fill="hold"/>
                                        <p:tgtEl>
                                          <p:spTgt spid="11">
                                            <p:graphicEl>
                                              <a:dgm id="{BF73EE7E-B498-5B4B-99AD-E532FD6D1C0A}"/>
                                            </p:graphicEl>
                                          </p:spTgt>
                                        </p:tgtEl>
                                        <p:attrNameLst>
                                          <p:attrName>ppt_x</p:attrName>
                                        </p:attrNameLst>
                                      </p:cBhvr>
                                      <p:tavLst>
                                        <p:tav tm="0">
                                          <p:val>
                                            <p:strVal val="1+#ppt_w/2"/>
                                          </p:val>
                                        </p:tav>
                                        <p:tav tm="100000">
                                          <p:val>
                                            <p:strVal val="#ppt_x"/>
                                          </p:val>
                                        </p:tav>
                                      </p:tavLst>
                                    </p:anim>
                                    <p:anim calcmode="lin" valueType="num">
                                      <p:cBhvr additive="base">
                                        <p:cTn id="180" dur="2000" fill="hold"/>
                                        <p:tgtEl>
                                          <p:spTgt spid="11">
                                            <p:graphicEl>
                                              <a:dgm id="{BF73EE7E-B498-5B4B-99AD-E532FD6D1C0A}"/>
                                            </p:graphicEl>
                                          </p:spTgt>
                                        </p:tgtEl>
                                        <p:attrNameLst>
                                          <p:attrName>ppt_y</p:attrName>
                                        </p:attrNameLst>
                                      </p:cBhvr>
                                      <p:tavLst>
                                        <p:tav tm="0">
                                          <p:val>
                                            <p:strVal val="#ppt_y"/>
                                          </p:val>
                                        </p:tav>
                                        <p:tav tm="100000">
                                          <p:val>
                                            <p:strVal val="#ppt_y"/>
                                          </p:val>
                                        </p:tav>
                                      </p:tavLst>
                                    </p:anim>
                                  </p:childTnLst>
                                </p:cTn>
                              </p:par>
                              <p:par>
                                <p:cTn id="181" presetID="2" presetClass="entr" presetSubtype="2" repeatCount="indefinite" fill="hold" grpId="1" nodeType="withEffect">
                                  <p:stCondLst>
                                    <p:cond delay="0"/>
                                  </p:stCondLst>
                                  <p:childTnLst>
                                    <p:set>
                                      <p:cBhvr>
                                        <p:cTn id="182" dur="1" fill="hold">
                                          <p:stCondLst>
                                            <p:cond delay="0"/>
                                          </p:stCondLst>
                                        </p:cTn>
                                        <p:tgtEl>
                                          <p:spTgt spid="11">
                                            <p:graphicEl>
                                              <a:dgm id="{4DE13541-5C2F-A044-9048-8EC141FE0777}"/>
                                            </p:graphicEl>
                                          </p:spTgt>
                                        </p:tgtEl>
                                        <p:attrNameLst>
                                          <p:attrName>style.visibility</p:attrName>
                                        </p:attrNameLst>
                                      </p:cBhvr>
                                      <p:to>
                                        <p:strVal val="visible"/>
                                      </p:to>
                                    </p:set>
                                    <p:anim calcmode="lin" valueType="num">
                                      <p:cBhvr additive="base">
                                        <p:cTn id="183" dur="2000" fill="hold"/>
                                        <p:tgtEl>
                                          <p:spTgt spid="11">
                                            <p:graphicEl>
                                              <a:dgm id="{4DE13541-5C2F-A044-9048-8EC141FE0777}"/>
                                            </p:graphicEl>
                                          </p:spTgt>
                                        </p:tgtEl>
                                        <p:attrNameLst>
                                          <p:attrName>ppt_x</p:attrName>
                                        </p:attrNameLst>
                                      </p:cBhvr>
                                      <p:tavLst>
                                        <p:tav tm="0">
                                          <p:val>
                                            <p:strVal val="1+#ppt_w/2"/>
                                          </p:val>
                                        </p:tav>
                                        <p:tav tm="100000">
                                          <p:val>
                                            <p:strVal val="#ppt_x"/>
                                          </p:val>
                                        </p:tav>
                                      </p:tavLst>
                                    </p:anim>
                                    <p:anim calcmode="lin" valueType="num">
                                      <p:cBhvr additive="base">
                                        <p:cTn id="184" dur="2000" fill="hold"/>
                                        <p:tgtEl>
                                          <p:spTgt spid="11">
                                            <p:graphicEl>
                                              <a:dgm id="{4DE13541-5C2F-A044-9048-8EC141FE0777}"/>
                                            </p:graphicEl>
                                          </p:spTgt>
                                        </p:tgtEl>
                                        <p:attrNameLst>
                                          <p:attrName>ppt_y</p:attrName>
                                        </p:attrNameLst>
                                      </p:cBhvr>
                                      <p:tavLst>
                                        <p:tav tm="0">
                                          <p:val>
                                            <p:strVal val="#ppt_y"/>
                                          </p:val>
                                        </p:tav>
                                        <p:tav tm="100000">
                                          <p:val>
                                            <p:strVal val="#ppt_y"/>
                                          </p:val>
                                        </p:tav>
                                      </p:tavLst>
                                    </p:anim>
                                  </p:childTnLst>
                                </p:cTn>
                              </p:par>
                              <p:par>
                                <p:cTn id="185" presetID="2" presetClass="entr" presetSubtype="2" repeatCount="indefinite" fill="hold" grpId="1" nodeType="withEffect">
                                  <p:stCondLst>
                                    <p:cond delay="0"/>
                                  </p:stCondLst>
                                  <p:childTnLst>
                                    <p:set>
                                      <p:cBhvr>
                                        <p:cTn id="186" dur="1" fill="hold">
                                          <p:stCondLst>
                                            <p:cond delay="0"/>
                                          </p:stCondLst>
                                        </p:cTn>
                                        <p:tgtEl>
                                          <p:spTgt spid="11">
                                            <p:graphicEl>
                                              <a:dgm id="{97D7E4E9-F0C6-D746-9E42-F8A147A1FD41}"/>
                                            </p:graphicEl>
                                          </p:spTgt>
                                        </p:tgtEl>
                                        <p:attrNameLst>
                                          <p:attrName>style.visibility</p:attrName>
                                        </p:attrNameLst>
                                      </p:cBhvr>
                                      <p:to>
                                        <p:strVal val="visible"/>
                                      </p:to>
                                    </p:set>
                                    <p:anim calcmode="lin" valueType="num">
                                      <p:cBhvr additive="base">
                                        <p:cTn id="187" dur="2000" fill="hold"/>
                                        <p:tgtEl>
                                          <p:spTgt spid="11">
                                            <p:graphicEl>
                                              <a:dgm id="{97D7E4E9-F0C6-D746-9E42-F8A147A1FD41}"/>
                                            </p:graphicEl>
                                          </p:spTgt>
                                        </p:tgtEl>
                                        <p:attrNameLst>
                                          <p:attrName>ppt_x</p:attrName>
                                        </p:attrNameLst>
                                      </p:cBhvr>
                                      <p:tavLst>
                                        <p:tav tm="0">
                                          <p:val>
                                            <p:strVal val="1+#ppt_w/2"/>
                                          </p:val>
                                        </p:tav>
                                        <p:tav tm="100000">
                                          <p:val>
                                            <p:strVal val="#ppt_x"/>
                                          </p:val>
                                        </p:tav>
                                      </p:tavLst>
                                    </p:anim>
                                    <p:anim calcmode="lin" valueType="num">
                                      <p:cBhvr additive="base">
                                        <p:cTn id="188" dur="2000" fill="hold"/>
                                        <p:tgtEl>
                                          <p:spTgt spid="11">
                                            <p:graphicEl>
                                              <a:dgm id="{97D7E4E9-F0C6-D746-9E42-F8A147A1FD41}"/>
                                            </p:graphicEl>
                                          </p:spTgt>
                                        </p:tgtEl>
                                        <p:attrNameLst>
                                          <p:attrName>ppt_y</p:attrName>
                                        </p:attrNameLst>
                                      </p:cBhvr>
                                      <p:tavLst>
                                        <p:tav tm="0">
                                          <p:val>
                                            <p:strVal val="#ppt_y"/>
                                          </p:val>
                                        </p:tav>
                                        <p:tav tm="100000">
                                          <p:val>
                                            <p:strVal val="#ppt_y"/>
                                          </p:val>
                                        </p:tav>
                                      </p:tavLst>
                                    </p:anim>
                                  </p:childTnLst>
                                </p:cTn>
                              </p:par>
                              <p:par>
                                <p:cTn id="189" presetID="2" presetClass="entr" presetSubtype="2" repeatCount="indefinite" fill="hold" grpId="1" nodeType="withEffect">
                                  <p:stCondLst>
                                    <p:cond delay="0"/>
                                  </p:stCondLst>
                                  <p:childTnLst>
                                    <p:set>
                                      <p:cBhvr>
                                        <p:cTn id="190" dur="1" fill="hold">
                                          <p:stCondLst>
                                            <p:cond delay="0"/>
                                          </p:stCondLst>
                                        </p:cTn>
                                        <p:tgtEl>
                                          <p:spTgt spid="11">
                                            <p:graphicEl>
                                              <a:dgm id="{EF3886D2-1A23-014E-8943-796D0D3C95D1}"/>
                                            </p:graphicEl>
                                          </p:spTgt>
                                        </p:tgtEl>
                                        <p:attrNameLst>
                                          <p:attrName>style.visibility</p:attrName>
                                        </p:attrNameLst>
                                      </p:cBhvr>
                                      <p:to>
                                        <p:strVal val="visible"/>
                                      </p:to>
                                    </p:set>
                                    <p:anim calcmode="lin" valueType="num">
                                      <p:cBhvr additive="base">
                                        <p:cTn id="191" dur="2000" fill="hold"/>
                                        <p:tgtEl>
                                          <p:spTgt spid="11">
                                            <p:graphicEl>
                                              <a:dgm id="{EF3886D2-1A23-014E-8943-796D0D3C95D1}"/>
                                            </p:graphicEl>
                                          </p:spTgt>
                                        </p:tgtEl>
                                        <p:attrNameLst>
                                          <p:attrName>ppt_x</p:attrName>
                                        </p:attrNameLst>
                                      </p:cBhvr>
                                      <p:tavLst>
                                        <p:tav tm="0">
                                          <p:val>
                                            <p:strVal val="1+#ppt_w/2"/>
                                          </p:val>
                                        </p:tav>
                                        <p:tav tm="100000">
                                          <p:val>
                                            <p:strVal val="#ppt_x"/>
                                          </p:val>
                                        </p:tav>
                                      </p:tavLst>
                                    </p:anim>
                                    <p:anim calcmode="lin" valueType="num">
                                      <p:cBhvr additive="base">
                                        <p:cTn id="192" dur="2000" fill="hold"/>
                                        <p:tgtEl>
                                          <p:spTgt spid="11">
                                            <p:graphicEl>
                                              <a:dgm id="{EF3886D2-1A23-014E-8943-796D0D3C95D1}"/>
                                            </p:graphicEl>
                                          </p:spTgt>
                                        </p:tgtEl>
                                        <p:attrNameLst>
                                          <p:attrName>ppt_y</p:attrName>
                                        </p:attrNameLst>
                                      </p:cBhvr>
                                      <p:tavLst>
                                        <p:tav tm="0">
                                          <p:val>
                                            <p:strVal val="#ppt_y"/>
                                          </p:val>
                                        </p:tav>
                                        <p:tav tm="100000">
                                          <p:val>
                                            <p:strVal val="#ppt_y"/>
                                          </p:val>
                                        </p:tav>
                                      </p:tavLst>
                                    </p:anim>
                                  </p:childTnLst>
                                </p:cTn>
                              </p:par>
                              <p:par>
                                <p:cTn id="193" presetID="8" presetClass="emph" presetSubtype="0" repeatCount="indefinite" fill="hold" grpId="0" nodeType="withEffect">
                                  <p:stCondLst>
                                    <p:cond delay="0"/>
                                  </p:stCondLst>
                                  <p:childTnLst>
                                    <p:animRot by="21600000">
                                      <p:cBhvr>
                                        <p:cTn id="194" dur="2000" fill="hold"/>
                                        <p:tgtEl>
                                          <p:spTgt spid="6"/>
                                        </p:tgtEl>
                                        <p:attrNameLst>
                                          <p:attrName>r</p:attrName>
                                        </p:attrNameLst>
                                      </p:cBhvr>
                                    </p:animRot>
                                  </p:childTnLst>
                                </p:cTn>
                              </p:par>
                              <p:par>
                                <p:cTn id="195" presetID="6" presetClass="emph" presetSubtype="0" repeatCount="indefinite" fill="hold" grpId="1" nodeType="withEffect">
                                  <p:stCondLst>
                                    <p:cond delay="0"/>
                                  </p:stCondLst>
                                  <p:childTnLst>
                                    <p:animScale>
                                      <p:cBhvr>
                                        <p:cTn id="196" dur="1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AsOne/>
      </p:bldGraphic>
      <p:bldGraphic spid="6" grpId="1">
        <p:bldAsOne/>
      </p:bldGraphic>
      <p:bldGraphic spid="7" grpId="0">
        <p:bldSub>
          <a:bldDgm bld="lvlAtOnce"/>
        </p:bldSub>
      </p:bldGraphic>
      <p:bldGraphic spid="8" grpId="0">
        <p:bldSub>
          <a:bldDgm bld="lvlOne"/>
        </p:bldSub>
      </p:bldGraphic>
      <p:bldGraphic spid="8" grpId="1">
        <p:bldSub>
          <a:bldDgm/>
        </p:bldSub>
      </p:bldGraphic>
      <p:bldGraphic spid="9" grpId="0">
        <p:bldSub>
          <a:bldDgm bld="one"/>
        </p:bldSub>
      </p:bldGraphic>
      <p:bldGraphic spid="11" grpId="0">
        <p:bldSub>
          <a:bldDgm bld="lvlOne"/>
        </p:bldSub>
      </p:bldGraphic>
      <p:bldGraphic spid="11" grpId="1">
        <p:bldSub>
          <a:bldDgm/>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e 9"/>
          <p:cNvSpPr/>
          <p:nvPr/>
        </p:nvSpPr>
        <p:spPr>
          <a:xfrm>
            <a:off x="1317523" y="-1210556"/>
            <a:ext cx="10949820" cy="9417185"/>
          </a:xfrm>
          <a:prstGeom prst="pie">
            <a:avLst/>
          </a:prstGeom>
          <a:solidFill>
            <a:srgbClr val="FF9EF2"/>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3" name="Pie 2"/>
          <p:cNvSpPr/>
          <p:nvPr/>
        </p:nvSpPr>
        <p:spPr>
          <a:xfrm>
            <a:off x="2204232" y="195106"/>
            <a:ext cx="7680959" cy="6605863"/>
          </a:xfrm>
          <a:prstGeom prst="pie">
            <a:avLst/>
          </a:prstGeom>
          <a:solidFill>
            <a:schemeClr val="accent2"/>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6" name="Pie 5"/>
          <p:cNvSpPr/>
          <p:nvPr/>
        </p:nvSpPr>
        <p:spPr>
          <a:xfrm>
            <a:off x="3237320" y="997431"/>
            <a:ext cx="6094197" cy="5241198"/>
          </a:xfrm>
          <a:prstGeom prst="pie">
            <a:avLst/>
          </a:prstGeom>
          <a:solidFill>
            <a:schemeClr val="accent1"/>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7" name="Pie 6"/>
          <p:cNvSpPr/>
          <p:nvPr/>
        </p:nvSpPr>
        <p:spPr>
          <a:xfrm>
            <a:off x="3978565" y="1592533"/>
            <a:ext cx="4983192" cy="4285700"/>
          </a:xfrm>
          <a:prstGeom prst="pie">
            <a:avLst/>
          </a:prstGeom>
          <a:solidFill>
            <a:schemeClr val="accent6"/>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8" name="Pie 7"/>
          <p:cNvSpPr/>
          <p:nvPr/>
        </p:nvSpPr>
        <p:spPr>
          <a:xfrm>
            <a:off x="4926808" y="2408050"/>
            <a:ext cx="3561931" cy="3063371"/>
          </a:xfrm>
          <a:prstGeom prst="pie">
            <a:avLst/>
          </a:prstGeom>
          <a:solidFill>
            <a:schemeClr val="accent4"/>
          </a:solidFill>
          <a:ln>
            <a:noFill/>
          </a:ln>
          <a:scene3d>
            <a:camera prst="obliqueTopLeft"/>
            <a:lightRig rig="threePt" dir="t"/>
          </a:scene3d>
        </p:spPr>
        <p:txBody>
          <a:bodyPr wrap="square" lIns="91440" tIns="45720" rIns="91440" bIns="45720" rtlCol="0" anchor="ctr">
            <a:spAutoFit/>
            <a:scene3d>
              <a:camera prst="orthographicFront"/>
              <a:lightRig rig="soft" dir="t">
                <a:rot lat="0" lon="0" rev="15600000"/>
              </a:lightRig>
            </a:scene3d>
            <a:sp3d extrusionH="57150" prstMaterial="softEdge">
              <a:bevelT w="25400" h="38100"/>
              <a:extrusionClr>
                <a:schemeClr val="accent1"/>
              </a:extrusionClr>
            </a:sp3d>
          </a:bodyPr>
          <a:lstStyle/>
          <a:p>
            <a:pPr algn="ctr"/>
            <a:endParaRPr lang="en-US" sz="5400" b="1" cap="none" spc="0" dirty="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endParaRPr>
          </a:p>
        </p:txBody>
      </p:sp>
      <p:sp>
        <p:nvSpPr>
          <p:cNvPr id="2" name="Title 1"/>
          <p:cNvSpPr>
            <a:spLocks noGrp="1"/>
          </p:cNvSpPr>
          <p:nvPr>
            <p:ph type="title"/>
          </p:nvPr>
        </p:nvSpPr>
        <p:spPr/>
        <p:txBody>
          <a:bodyPr/>
          <a:lstStyle/>
          <a:p>
            <a:pPr algn="ctr"/>
            <a:r>
              <a:rPr lang="en-US" dirty="0" err="1"/>
              <a:t>netWork</a:t>
            </a:r>
            <a:r>
              <a:rPr lang="en-US" dirty="0"/>
              <a:t> Node CORE </a:t>
            </a:r>
            <a:r>
              <a:rPr lang="en-US" dirty="0" err="1"/>
              <a:t>ConCEPT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05105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300616377"/>
              </p:ext>
            </p:extLst>
          </p:nvPr>
        </p:nvGraphicFramePr>
        <p:xfrm>
          <a:off x="-2329733" y="-1256304"/>
          <a:ext cx="16748891" cy="75936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280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4">
                                            <p:graphicEl>
                                              <a:dgm id="{5EE61978-5335-8747-A721-2B45BDFEEEAA}"/>
                                            </p:graphicEl>
                                          </p:spTgt>
                                        </p:tgtEl>
                                      </p:cBhvr>
                                    </p:animEffect>
                                    <p:animScale>
                                      <p:cBhvr>
                                        <p:cTn id="7" dur="250" autoRev="1" fill="hold"/>
                                        <p:tgtEl>
                                          <p:spTgt spid="4">
                                            <p:graphicEl>
                                              <a:dgm id="{5EE61978-5335-8747-A721-2B45BDFEEEAA}"/>
                                            </p:graphicEl>
                                          </p:spTgt>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500" tmFilter="0, 0; .2, .5; .8, .5; 1, 0"/>
                                        <p:tgtEl>
                                          <p:spTgt spid="4">
                                            <p:graphicEl>
                                              <a:dgm id="{55D56675-ED1B-1C4F-A719-30C147ECA447}"/>
                                            </p:graphicEl>
                                          </p:spTgt>
                                        </p:tgtEl>
                                      </p:cBhvr>
                                    </p:animEffect>
                                    <p:animScale>
                                      <p:cBhvr>
                                        <p:cTn id="10" dur="250" autoRev="1" fill="hold"/>
                                        <p:tgtEl>
                                          <p:spTgt spid="4">
                                            <p:graphicEl>
                                              <a:dgm id="{55D56675-ED1B-1C4F-A719-30C147ECA447}"/>
                                            </p:graphicEl>
                                          </p:spTgt>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500" tmFilter="0, 0; .2, .5; .8, .5; 1, 0"/>
                                        <p:tgtEl>
                                          <p:spTgt spid="4">
                                            <p:graphicEl>
                                              <a:dgm id="{4D70F231-7801-3041-8E9D-72F833D2C75D}"/>
                                            </p:graphicEl>
                                          </p:spTgt>
                                        </p:tgtEl>
                                      </p:cBhvr>
                                    </p:animEffect>
                                    <p:animScale>
                                      <p:cBhvr>
                                        <p:cTn id="13" dur="250" autoRev="1" fill="hold"/>
                                        <p:tgtEl>
                                          <p:spTgt spid="4">
                                            <p:graphicEl>
                                              <a:dgm id="{4D70F231-7801-3041-8E9D-72F833D2C75D}"/>
                                            </p:graphicEl>
                                          </p:spTgt>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500" tmFilter="0, 0; .2, .5; .8, .5; 1, 0"/>
                                        <p:tgtEl>
                                          <p:spTgt spid="4">
                                            <p:graphicEl>
                                              <a:dgm id="{C2912BD5-4FBF-A345-90B9-EE0B9579624E}"/>
                                            </p:graphicEl>
                                          </p:spTgt>
                                        </p:tgtEl>
                                      </p:cBhvr>
                                    </p:animEffect>
                                    <p:animScale>
                                      <p:cBhvr>
                                        <p:cTn id="16" dur="250" autoRev="1" fill="hold"/>
                                        <p:tgtEl>
                                          <p:spTgt spid="4">
                                            <p:graphicEl>
                                              <a:dgm id="{C2912BD5-4FBF-A345-90B9-EE0B9579624E}"/>
                                            </p:graphicEl>
                                          </p:spTgt>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500" tmFilter="0, 0; .2, .5; .8, .5; 1, 0"/>
                                        <p:tgtEl>
                                          <p:spTgt spid="4">
                                            <p:graphicEl>
                                              <a:dgm id="{ED4393AC-A8CF-7844-BDF1-FF9C41E5FF7C}"/>
                                            </p:graphicEl>
                                          </p:spTgt>
                                        </p:tgtEl>
                                      </p:cBhvr>
                                    </p:animEffect>
                                    <p:animScale>
                                      <p:cBhvr>
                                        <p:cTn id="19" dur="250" autoRev="1" fill="hold"/>
                                        <p:tgtEl>
                                          <p:spTgt spid="4">
                                            <p:graphicEl>
                                              <a:dgm id="{ED4393AC-A8CF-7844-BDF1-FF9C41E5FF7C}"/>
                                            </p:graphicEl>
                                          </p:spTgt>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500" tmFilter="0, 0; .2, .5; .8, .5; 1, 0"/>
                                        <p:tgtEl>
                                          <p:spTgt spid="4">
                                            <p:graphicEl>
                                              <a:dgm id="{D8ABCFEB-3D56-DE44-9520-574247531E2B}"/>
                                            </p:graphicEl>
                                          </p:spTgt>
                                        </p:tgtEl>
                                      </p:cBhvr>
                                    </p:animEffect>
                                    <p:animScale>
                                      <p:cBhvr>
                                        <p:cTn id="22" dur="250" autoRev="1" fill="hold"/>
                                        <p:tgtEl>
                                          <p:spTgt spid="4">
                                            <p:graphicEl>
                                              <a:dgm id="{D8ABCFEB-3D56-DE44-9520-574247531E2B}"/>
                                            </p:graphicEl>
                                          </p:spTgt>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500" tmFilter="0, 0; .2, .5; .8, .5; 1, 0"/>
                                        <p:tgtEl>
                                          <p:spTgt spid="4">
                                            <p:graphicEl>
                                              <a:dgm id="{21220B37-9EEF-ED46-A74A-FFCE90D5F48D}"/>
                                            </p:graphicEl>
                                          </p:spTgt>
                                        </p:tgtEl>
                                      </p:cBhvr>
                                    </p:animEffect>
                                    <p:animScale>
                                      <p:cBhvr>
                                        <p:cTn id="25" dur="250" autoRev="1" fill="hold"/>
                                        <p:tgtEl>
                                          <p:spTgt spid="4">
                                            <p:graphicEl>
                                              <a:dgm id="{21220B37-9EEF-ED46-A74A-FFCE90D5F48D}"/>
                                            </p:graphicEl>
                                          </p:spTgt>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500" tmFilter="0, 0; .2, .5; .8, .5; 1, 0"/>
                                        <p:tgtEl>
                                          <p:spTgt spid="4">
                                            <p:graphicEl>
                                              <a:dgm id="{42344D56-1594-8A49-A719-47CF37B023B6}"/>
                                            </p:graphicEl>
                                          </p:spTgt>
                                        </p:tgtEl>
                                      </p:cBhvr>
                                    </p:animEffect>
                                    <p:animScale>
                                      <p:cBhvr>
                                        <p:cTn id="28" dur="250" autoRev="1" fill="hold"/>
                                        <p:tgtEl>
                                          <p:spTgt spid="4">
                                            <p:graphicEl>
                                              <a:dgm id="{42344D56-1594-8A49-A719-47CF37B023B6}"/>
                                            </p:graphicEl>
                                          </p:spTgt>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500" tmFilter="0, 0; .2, .5; .8, .5; 1, 0"/>
                                        <p:tgtEl>
                                          <p:spTgt spid="4">
                                            <p:graphicEl>
                                              <a:dgm id="{95BD4842-F4BA-664C-9727-586B863A2F10}"/>
                                            </p:graphicEl>
                                          </p:spTgt>
                                        </p:tgtEl>
                                      </p:cBhvr>
                                    </p:animEffect>
                                    <p:animScale>
                                      <p:cBhvr>
                                        <p:cTn id="31" dur="250" autoRev="1" fill="hold"/>
                                        <p:tgtEl>
                                          <p:spTgt spid="4">
                                            <p:graphicEl>
                                              <a:dgm id="{95BD4842-F4BA-664C-9727-586B863A2F10}"/>
                                            </p:graphicEl>
                                          </p:spTgt>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500" tmFilter="0, 0; .2, .5; .8, .5; 1, 0"/>
                                        <p:tgtEl>
                                          <p:spTgt spid="5">
                                            <p:graphicEl>
                                              <a:dgm id="{02B4F8C3-8E85-D641-84BA-08E67DF59820}"/>
                                            </p:graphicEl>
                                          </p:spTgt>
                                        </p:tgtEl>
                                      </p:cBhvr>
                                    </p:animEffect>
                                    <p:animScale>
                                      <p:cBhvr>
                                        <p:cTn id="34" dur="250" autoRev="1" fill="hold"/>
                                        <p:tgtEl>
                                          <p:spTgt spid="5">
                                            <p:graphicEl>
                                              <a:dgm id="{02B4F8C3-8E85-D641-84BA-08E67DF59820}"/>
                                            </p:graphicEl>
                                          </p:spTgt>
                                        </p:tgtEl>
                                      </p:cBhvr>
                                      <p:by x="105000" y="105000"/>
                                    </p:animScale>
                                  </p:childTnLst>
                                </p:cTn>
                              </p:par>
                              <p:par>
                                <p:cTn id="35" presetID="8" presetClass="emph" presetSubtype="0" repeatCount="indefinite" fill="hold" grpId="0" nodeType="withEffect">
                                  <p:stCondLst>
                                    <p:cond delay="0"/>
                                  </p:stCondLst>
                                  <p:childTnLst>
                                    <p:animRot by="21600000">
                                      <p:cBhvr>
                                        <p:cTn id="36" dur="500" fill="hold"/>
                                        <p:tgtEl>
                                          <p:spTgt spid="8"/>
                                        </p:tgtEl>
                                        <p:attrNameLst>
                                          <p:attrName>r</p:attrName>
                                        </p:attrNameLst>
                                      </p:cBhvr>
                                    </p:animRot>
                                  </p:childTnLst>
                                </p:cTn>
                              </p:par>
                              <p:par>
                                <p:cTn id="37" presetID="8" presetClass="emph" presetSubtype="0" repeatCount="indefinite" fill="hold" grpId="0" nodeType="withEffect">
                                  <p:stCondLst>
                                    <p:cond delay="0"/>
                                  </p:stCondLst>
                                  <p:childTnLst>
                                    <p:animRot by="21600000">
                                      <p:cBhvr>
                                        <p:cTn id="38" dur="1000" fill="hold"/>
                                        <p:tgtEl>
                                          <p:spTgt spid="7"/>
                                        </p:tgtEl>
                                        <p:attrNameLst>
                                          <p:attrName>r</p:attrName>
                                        </p:attrNameLst>
                                      </p:cBhvr>
                                    </p:animRot>
                                  </p:childTnLst>
                                </p:cTn>
                              </p:par>
                              <p:par>
                                <p:cTn id="39" presetID="8" presetClass="emph" presetSubtype="0" repeatCount="indefinite" fill="hold" grpId="0" nodeType="withEffect">
                                  <p:stCondLst>
                                    <p:cond delay="0"/>
                                  </p:stCondLst>
                                  <p:childTnLst>
                                    <p:animRot by="21600000">
                                      <p:cBhvr>
                                        <p:cTn id="40" dur="2000" fill="hold"/>
                                        <p:tgtEl>
                                          <p:spTgt spid="6"/>
                                        </p:tgtEl>
                                        <p:attrNameLst>
                                          <p:attrName>r</p:attrName>
                                        </p:attrNameLst>
                                      </p:cBhvr>
                                    </p:animRot>
                                  </p:childTnLst>
                                </p:cTn>
                              </p:par>
                              <p:par>
                                <p:cTn id="41" presetID="8" presetClass="emph" presetSubtype="0" repeatCount="indefinite" fill="hold" grpId="0" nodeType="withEffect">
                                  <p:stCondLst>
                                    <p:cond delay="0"/>
                                  </p:stCondLst>
                                  <p:childTnLst>
                                    <p:animRot by="21600000">
                                      <p:cBhvr>
                                        <p:cTn id="42" dur="3000" fill="hold"/>
                                        <p:tgtEl>
                                          <p:spTgt spid="3"/>
                                        </p:tgtEl>
                                        <p:attrNameLst>
                                          <p:attrName>r</p:attrName>
                                        </p:attrNameLst>
                                      </p:cBhvr>
                                    </p:animRot>
                                  </p:childTnLst>
                                </p:cTn>
                              </p:par>
                              <p:par>
                                <p:cTn id="43" presetID="8" presetClass="emph" presetSubtype="0" repeatCount="indefinite" fill="hold" grpId="0" nodeType="withEffect">
                                  <p:stCondLst>
                                    <p:cond delay="0"/>
                                  </p:stCondLst>
                                  <p:childTnLst>
                                    <p:animRot by="21600000">
                                      <p:cBhvr>
                                        <p:cTn id="44" dur="3000" fill="hold"/>
                                        <p:tgtEl>
                                          <p:spTgt spid="10"/>
                                        </p:tgtEl>
                                        <p:attrNameLst>
                                          <p:attrName>r</p:attrName>
                                        </p:attrNameLst>
                                      </p:cBhvr>
                                    </p:animRot>
                                  </p:childTnLst>
                                </p:cTn>
                              </p:par>
                              <p:par>
                                <p:cTn id="45" presetID="8" presetClass="emph" presetSubtype="0" repeatCount="indefinite" fill="hold" grpId="1" nodeType="withEffect">
                                  <p:stCondLst>
                                    <p:cond delay="0"/>
                                  </p:stCondLst>
                                  <p:childTnLst>
                                    <p:animRot by="21600000">
                                      <p:cBhvr>
                                        <p:cTn id="46" dur="5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 grpId="0" animBg="1"/>
      <p:bldP spid="6" grpId="0" animBg="1"/>
      <p:bldP spid="7" grpId="0" animBg="1"/>
      <p:bldP spid="8" grpId="0" animBg="1"/>
      <p:bldGraphic spid="4" grpId="0">
        <p:bldSub>
          <a:bldDgm bld="lvlAtOnce"/>
        </p:bldSub>
      </p:bldGraphic>
      <p:bldGraphic spid="5" grpId="0">
        <p:bldSub>
          <a:bldDgm bld="lvlAtOnc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601941" y="3025271"/>
            <a:ext cx="1675347" cy="2250465"/>
          </a:xfrm>
          <a:prstGeom prst="rect">
            <a:avLst/>
          </a:prstGeom>
        </p:spPr>
      </p:pic>
      <p:pic>
        <p:nvPicPr>
          <p:cNvPr id="7" name="Picture 6"/>
          <p:cNvPicPr>
            <a:picLocks noChangeAspect="1"/>
          </p:cNvPicPr>
          <p:nvPr/>
        </p:nvPicPr>
        <p:blipFill>
          <a:blip r:embed="rId2"/>
          <a:stretch>
            <a:fillRect/>
          </a:stretch>
        </p:blipFill>
        <p:spPr>
          <a:xfrm>
            <a:off x="5724029" y="2808987"/>
            <a:ext cx="1492052" cy="2004248"/>
          </a:xfrm>
          <a:prstGeom prst="rect">
            <a:avLst/>
          </a:prstGeom>
        </p:spPr>
      </p:pic>
      <p:pic>
        <p:nvPicPr>
          <p:cNvPr id="6" name="Picture 5"/>
          <p:cNvPicPr>
            <a:picLocks noChangeAspect="1"/>
          </p:cNvPicPr>
          <p:nvPr/>
        </p:nvPicPr>
        <p:blipFill>
          <a:blip r:embed="rId2"/>
          <a:stretch>
            <a:fillRect/>
          </a:stretch>
        </p:blipFill>
        <p:spPr>
          <a:xfrm>
            <a:off x="8892037" y="2504660"/>
            <a:ext cx="2171151" cy="2916471"/>
          </a:xfrm>
          <a:prstGeom prst="rect">
            <a:avLst/>
          </a:prstGeom>
        </p:spPr>
      </p:pic>
      <p:pic>
        <p:nvPicPr>
          <p:cNvPr id="4" name="Picture 3"/>
          <p:cNvPicPr>
            <a:picLocks noChangeAspect="1"/>
          </p:cNvPicPr>
          <p:nvPr/>
        </p:nvPicPr>
        <p:blipFill>
          <a:blip r:embed="rId2"/>
          <a:stretch>
            <a:fillRect/>
          </a:stretch>
        </p:blipFill>
        <p:spPr>
          <a:xfrm>
            <a:off x="12317618" y="484035"/>
            <a:ext cx="4254500" cy="5715000"/>
          </a:xfrm>
          <a:prstGeom prst="rect">
            <a:avLst/>
          </a:prstGeom>
        </p:spPr>
      </p:pic>
      <p:sp>
        <p:nvSpPr>
          <p:cNvPr id="5" name="TextBox 4"/>
          <p:cNvSpPr txBox="1"/>
          <p:nvPr/>
        </p:nvSpPr>
        <p:spPr>
          <a:xfrm>
            <a:off x="548640" y="254442"/>
            <a:ext cx="11147729" cy="2554545"/>
          </a:xfrm>
          <a:prstGeom prst="rect">
            <a:avLst/>
          </a:prstGeom>
          <a:noFill/>
        </p:spPr>
        <p:txBody>
          <a:bodyPr wrap="square" rtlCol="0">
            <a:spAutoFit/>
          </a:bodyPr>
          <a:lstStyle/>
          <a:p>
            <a:r>
              <a:rPr lang="en-US" sz="8000" dirty="0"/>
              <a:t>Evil contracts automate transacting evil for infinity</a:t>
            </a:r>
          </a:p>
        </p:txBody>
      </p:sp>
    </p:spTree>
    <p:extLst>
      <p:ext uri="{BB962C8B-B14F-4D97-AF65-F5344CB8AC3E}">
        <p14:creationId xmlns:p14="http://schemas.microsoft.com/office/powerpoint/2010/main" val="208771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9" presetClass="entr" presetSubtype="0" repeatCount="indefinite"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repeatCount="indefinite" decel="10000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par>
                                <p:cTn id="21" presetID="49" presetClass="entr" presetSubtype="0" repeatCount="indefinite" decel="10000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05853"/>
            <a:ext cx="12192000" cy="8128000"/>
          </a:xfrm>
          <a:prstGeom prst="rect">
            <a:avLst/>
          </a:prstGeom>
        </p:spPr>
      </p:pic>
      <p:pic>
        <p:nvPicPr>
          <p:cNvPr id="2" name="Picture 1"/>
          <p:cNvPicPr>
            <a:picLocks noChangeAspect="1"/>
          </p:cNvPicPr>
          <p:nvPr/>
        </p:nvPicPr>
        <p:blipFill>
          <a:blip r:embed="rId3"/>
          <a:stretch>
            <a:fillRect/>
          </a:stretch>
        </p:blipFill>
        <p:spPr>
          <a:xfrm>
            <a:off x="1934609" y="497305"/>
            <a:ext cx="8733812" cy="5815263"/>
          </a:xfrm>
          <a:prstGeom prst="rect">
            <a:avLst/>
          </a:prstGeom>
        </p:spPr>
      </p:pic>
      <p:pic>
        <p:nvPicPr>
          <p:cNvPr id="3" name="Picture 2"/>
          <p:cNvPicPr>
            <a:picLocks noChangeAspect="1"/>
          </p:cNvPicPr>
          <p:nvPr/>
        </p:nvPicPr>
        <p:blipFill>
          <a:blip r:embed="rId3"/>
          <a:stretch>
            <a:fillRect/>
          </a:stretch>
        </p:blipFill>
        <p:spPr>
          <a:xfrm>
            <a:off x="1934609" y="529390"/>
            <a:ext cx="8733812" cy="5815263"/>
          </a:xfrm>
          <a:prstGeom prst="rect">
            <a:avLst/>
          </a:prstGeom>
        </p:spPr>
      </p:pic>
      <p:graphicFrame>
        <p:nvGraphicFramePr>
          <p:cNvPr id="5" name="Diagram 4"/>
          <p:cNvGraphicFramePr/>
          <p:nvPr>
            <p:extLst>
              <p:ext uri="{D42A27DB-BD31-4B8C-83A1-F6EECF244321}">
                <p14:modId xmlns:p14="http://schemas.microsoft.com/office/powerpoint/2010/main" val="2636378521"/>
              </p:ext>
            </p:extLst>
          </p:nvPr>
        </p:nvGraphicFramePr>
        <p:xfrm>
          <a:off x="818147" y="-465221"/>
          <a:ext cx="12224085" cy="75986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61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hold" grpId="0" nodeType="afterEffect">
                                  <p:stCondLst>
                                    <p:cond delay="0"/>
                                  </p:stCondLst>
                                  <p:childTnLst>
                                    <p:set>
                                      <p:cBhvr>
                                        <p:cTn id="6" dur="1" fill="hold">
                                          <p:stCondLst>
                                            <p:cond delay="0"/>
                                          </p:stCondLst>
                                        </p:cTn>
                                        <p:tgtEl>
                                          <p:spTgt spid="5">
                                            <p:graphicEl>
                                              <a:dgm id="{55B85AA1-A2BB-9D41-9872-91F08DF13614}"/>
                                            </p:graphicEl>
                                          </p:spTgt>
                                        </p:tgtEl>
                                        <p:attrNameLst>
                                          <p:attrName>style.visibility</p:attrName>
                                        </p:attrNameLst>
                                      </p:cBhvr>
                                      <p:to>
                                        <p:strVal val="visible"/>
                                      </p:to>
                                    </p:set>
                                    <p:anim calcmode="lin" valueType="num">
                                      <p:cBhvr>
                                        <p:cTn id="7" dur="500" fill="hold"/>
                                        <p:tgtEl>
                                          <p:spTgt spid="5">
                                            <p:graphicEl>
                                              <a:dgm id="{55B85AA1-A2BB-9D41-9872-91F08DF13614}"/>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55B85AA1-A2BB-9D41-9872-91F08DF13614}"/>
                                            </p:graphicEl>
                                          </p:spTgt>
                                        </p:tgtEl>
                                        <p:attrNameLst>
                                          <p:attrName>ppt_h</p:attrName>
                                        </p:attrNameLst>
                                      </p:cBhvr>
                                      <p:tavLst>
                                        <p:tav tm="0">
                                          <p:val>
                                            <p:fltVal val="0"/>
                                          </p:val>
                                        </p:tav>
                                        <p:tav tm="100000">
                                          <p:val>
                                            <p:strVal val="#ppt_h"/>
                                          </p:val>
                                        </p:tav>
                                      </p:tavLst>
                                    </p:anim>
                                    <p:anim calcmode="lin" valueType="num">
                                      <p:cBhvr>
                                        <p:cTn id="9" dur="500" fill="hold"/>
                                        <p:tgtEl>
                                          <p:spTgt spid="5">
                                            <p:graphicEl>
                                              <a:dgm id="{55B85AA1-A2BB-9D41-9872-91F08DF13614}"/>
                                            </p:graphicEl>
                                          </p:spTgt>
                                        </p:tgtEl>
                                        <p:attrNameLst>
                                          <p:attrName>style.rotation</p:attrName>
                                        </p:attrNameLst>
                                      </p:cBhvr>
                                      <p:tavLst>
                                        <p:tav tm="0">
                                          <p:val>
                                            <p:fltVal val="90"/>
                                          </p:val>
                                        </p:tav>
                                        <p:tav tm="100000">
                                          <p:val>
                                            <p:fltVal val="0"/>
                                          </p:val>
                                        </p:tav>
                                      </p:tavLst>
                                    </p:anim>
                                    <p:animEffect transition="in" filter="fade">
                                      <p:cBhvr>
                                        <p:cTn id="10" dur="500"/>
                                        <p:tgtEl>
                                          <p:spTgt spid="5">
                                            <p:graphicEl>
                                              <a:dgm id="{55B85AA1-A2BB-9D41-9872-91F08DF13614}"/>
                                            </p:graphicEl>
                                          </p:spTgt>
                                        </p:tgtEl>
                                      </p:cBhvr>
                                    </p:animEffect>
                                  </p:childTnLst>
                                </p:cTn>
                              </p:par>
                            </p:childTnLst>
                          </p:cTn>
                        </p:par>
                        <p:par>
                          <p:cTn id="11" fill="hold">
                            <p:stCondLst>
                              <p:cond delay="500"/>
                            </p:stCondLst>
                            <p:childTnLst>
                              <p:par>
                                <p:cTn id="12" presetID="31" presetClass="entr" presetSubtype="0" repeatCount="indefinite" fill="hold" grpId="0" nodeType="afterEffect">
                                  <p:stCondLst>
                                    <p:cond delay="0"/>
                                  </p:stCondLst>
                                  <p:childTnLst>
                                    <p:set>
                                      <p:cBhvr>
                                        <p:cTn id="13" dur="1" fill="hold">
                                          <p:stCondLst>
                                            <p:cond delay="0"/>
                                          </p:stCondLst>
                                        </p:cTn>
                                        <p:tgtEl>
                                          <p:spTgt spid="5">
                                            <p:graphicEl>
                                              <a:dgm id="{88E744E4-B02C-274B-A48E-532690FDF4A1}"/>
                                            </p:graphicEl>
                                          </p:spTgt>
                                        </p:tgtEl>
                                        <p:attrNameLst>
                                          <p:attrName>style.visibility</p:attrName>
                                        </p:attrNameLst>
                                      </p:cBhvr>
                                      <p:to>
                                        <p:strVal val="visible"/>
                                      </p:to>
                                    </p:set>
                                    <p:anim calcmode="lin" valueType="num">
                                      <p:cBhvr>
                                        <p:cTn id="14" dur="500" fill="hold"/>
                                        <p:tgtEl>
                                          <p:spTgt spid="5">
                                            <p:graphicEl>
                                              <a:dgm id="{88E744E4-B02C-274B-A48E-532690FDF4A1}"/>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88E744E4-B02C-274B-A48E-532690FDF4A1}"/>
                                            </p:graphicEl>
                                          </p:spTgt>
                                        </p:tgtEl>
                                        <p:attrNameLst>
                                          <p:attrName>ppt_h</p:attrName>
                                        </p:attrNameLst>
                                      </p:cBhvr>
                                      <p:tavLst>
                                        <p:tav tm="0">
                                          <p:val>
                                            <p:fltVal val="0"/>
                                          </p:val>
                                        </p:tav>
                                        <p:tav tm="100000">
                                          <p:val>
                                            <p:strVal val="#ppt_h"/>
                                          </p:val>
                                        </p:tav>
                                      </p:tavLst>
                                    </p:anim>
                                    <p:anim calcmode="lin" valueType="num">
                                      <p:cBhvr>
                                        <p:cTn id="16" dur="500" fill="hold"/>
                                        <p:tgtEl>
                                          <p:spTgt spid="5">
                                            <p:graphicEl>
                                              <a:dgm id="{88E744E4-B02C-274B-A48E-532690FDF4A1}"/>
                                            </p:graphicEl>
                                          </p:spTgt>
                                        </p:tgtEl>
                                        <p:attrNameLst>
                                          <p:attrName>style.rotation</p:attrName>
                                        </p:attrNameLst>
                                      </p:cBhvr>
                                      <p:tavLst>
                                        <p:tav tm="0">
                                          <p:val>
                                            <p:fltVal val="90"/>
                                          </p:val>
                                        </p:tav>
                                        <p:tav tm="100000">
                                          <p:val>
                                            <p:fltVal val="0"/>
                                          </p:val>
                                        </p:tav>
                                      </p:tavLst>
                                    </p:anim>
                                    <p:animEffect transition="in" filter="fade">
                                      <p:cBhvr>
                                        <p:cTn id="17" dur="500"/>
                                        <p:tgtEl>
                                          <p:spTgt spid="5">
                                            <p:graphicEl>
                                              <a:dgm id="{88E744E4-B02C-274B-A48E-532690FDF4A1}"/>
                                            </p:graphicEl>
                                          </p:spTgt>
                                        </p:tgtEl>
                                      </p:cBhvr>
                                    </p:animEffect>
                                  </p:childTnLst>
                                </p:cTn>
                              </p:par>
                            </p:childTnLst>
                          </p:cTn>
                        </p:par>
                        <p:par>
                          <p:cTn id="18" fill="hold">
                            <p:stCondLst>
                              <p:cond delay="1000"/>
                            </p:stCondLst>
                            <p:childTnLst>
                              <p:par>
                                <p:cTn id="19" presetID="31" presetClass="entr" presetSubtype="0" repeatCount="indefinite" fill="hold" grpId="0" nodeType="afterEffect">
                                  <p:stCondLst>
                                    <p:cond delay="0"/>
                                  </p:stCondLst>
                                  <p:childTnLst>
                                    <p:set>
                                      <p:cBhvr>
                                        <p:cTn id="20" dur="1" fill="hold">
                                          <p:stCondLst>
                                            <p:cond delay="0"/>
                                          </p:stCondLst>
                                        </p:cTn>
                                        <p:tgtEl>
                                          <p:spTgt spid="5">
                                            <p:graphicEl>
                                              <a:dgm id="{64C2DC19-B661-FB40-89C1-D13ECE02B136}"/>
                                            </p:graphicEl>
                                          </p:spTgt>
                                        </p:tgtEl>
                                        <p:attrNameLst>
                                          <p:attrName>style.visibility</p:attrName>
                                        </p:attrNameLst>
                                      </p:cBhvr>
                                      <p:to>
                                        <p:strVal val="visible"/>
                                      </p:to>
                                    </p:set>
                                    <p:anim calcmode="lin" valueType="num">
                                      <p:cBhvr>
                                        <p:cTn id="21" dur="500" fill="hold"/>
                                        <p:tgtEl>
                                          <p:spTgt spid="5">
                                            <p:graphicEl>
                                              <a:dgm id="{64C2DC19-B661-FB40-89C1-D13ECE02B136}"/>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64C2DC19-B661-FB40-89C1-D13ECE02B136}"/>
                                            </p:graphicEl>
                                          </p:spTgt>
                                        </p:tgtEl>
                                        <p:attrNameLst>
                                          <p:attrName>ppt_h</p:attrName>
                                        </p:attrNameLst>
                                      </p:cBhvr>
                                      <p:tavLst>
                                        <p:tav tm="0">
                                          <p:val>
                                            <p:fltVal val="0"/>
                                          </p:val>
                                        </p:tav>
                                        <p:tav tm="100000">
                                          <p:val>
                                            <p:strVal val="#ppt_h"/>
                                          </p:val>
                                        </p:tav>
                                      </p:tavLst>
                                    </p:anim>
                                    <p:anim calcmode="lin" valueType="num">
                                      <p:cBhvr>
                                        <p:cTn id="23" dur="500" fill="hold"/>
                                        <p:tgtEl>
                                          <p:spTgt spid="5">
                                            <p:graphicEl>
                                              <a:dgm id="{64C2DC19-B661-FB40-89C1-D13ECE02B136}"/>
                                            </p:graphicEl>
                                          </p:spTgt>
                                        </p:tgtEl>
                                        <p:attrNameLst>
                                          <p:attrName>style.rotation</p:attrName>
                                        </p:attrNameLst>
                                      </p:cBhvr>
                                      <p:tavLst>
                                        <p:tav tm="0">
                                          <p:val>
                                            <p:fltVal val="90"/>
                                          </p:val>
                                        </p:tav>
                                        <p:tav tm="100000">
                                          <p:val>
                                            <p:fltVal val="0"/>
                                          </p:val>
                                        </p:tav>
                                      </p:tavLst>
                                    </p:anim>
                                    <p:animEffect transition="in" filter="fade">
                                      <p:cBhvr>
                                        <p:cTn id="24" dur="500"/>
                                        <p:tgtEl>
                                          <p:spTgt spid="5">
                                            <p:graphicEl>
                                              <a:dgm id="{64C2DC19-B661-FB40-89C1-D13ECE02B136}"/>
                                            </p:graphicEl>
                                          </p:spTgt>
                                        </p:tgtEl>
                                      </p:cBhvr>
                                    </p:animEffect>
                                  </p:childTnLst>
                                </p:cTn>
                              </p:par>
                            </p:childTnLst>
                          </p:cTn>
                        </p:par>
                        <p:par>
                          <p:cTn id="25" fill="hold">
                            <p:stCondLst>
                              <p:cond delay="1500"/>
                            </p:stCondLst>
                            <p:childTnLst>
                              <p:par>
                                <p:cTn id="26" presetID="31" presetClass="entr" presetSubtype="0" repeatCount="indefinite" fill="hold" grpId="0" nodeType="afterEffect">
                                  <p:stCondLst>
                                    <p:cond delay="0"/>
                                  </p:stCondLst>
                                  <p:childTnLst>
                                    <p:set>
                                      <p:cBhvr>
                                        <p:cTn id="27" dur="1" fill="hold">
                                          <p:stCondLst>
                                            <p:cond delay="0"/>
                                          </p:stCondLst>
                                        </p:cTn>
                                        <p:tgtEl>
                                          <p:spTgt spid="5">
                                            <p:graphicEl>
                                              <a:dgm id="{DAA1F95E-93C0-B64F-BD9E-56D7C631E0CA}"/>
                                            </p:graphicEl>
                                          </p:spTgt>
                                        </p:tgtEl>
                                        <p:attrNameLst>
                                          <p:attrName>style.visibility</p:attrName>
                                        </p:attrNameLst>
                                      </p:cBhvr>
                                      <p:to>
                                        <p:strVal val="visible"/>
                                      </p:to>
                                    </p:set>
                                    <p:anim calcmode="lin" valueType="num">
                                      <p:cBhvr>
                                        <p:cTn id="28" dur="500" fill="hold"/>
                                        <p:tgtEl>
                                          <p:spTgt spid="5">
                                            <p:graphicEl>
                                              <a:dgm id="{DAA1F95E-93C0-B64F-BD9E-56D7C631E0CA}"/>
                                            </p:graphicEl>
                                          </p:spTgt>
                                        </p:tgtEl>
                                        <p:attrNameLst>
                                          <p:attrName>ppt_w</p:attrName>
                                        </p:attrNameLst>
                                      </p:cBhvr>
                                      <p:tavLst>
                                        <p:tav tm="0">
                                          <p:val>
                                            <p:fltVal val="0"/>
                                          </p:val>
                                        </p:tav>
                                        <p:tav tm="100000">
                                          <p:val>
                                            <p:strVal val="#ppt_w"/>
                                          </p:val>
                                        </p:tav>
                                      </p:tavLst>
                                    </p:anim>
                                    <p:anim calcmode="lin" valueType="num">
                                      <p:cBhvr>
                                        <p:cTn id="29" dur="500" fill="hold"/>
                                        <p:tgtEl>
                                          <p:spTgt spid="5">
                                            <p:graphicEl>
                                              <a:dgm id="{DAA1F95E-93C0-B64F-BD9E-56D7C631E0CA}"/>
                                            </p:graphicEl>
                                          </p:spTgt>
                                        </p:tgtEl>
                                        <p:attrNameLst>
                                          <p:attrName>ppt_h</p:attrName>
                                        </p:attrNameLst>
                                      </p:cBhvr>
                                      <p:tavLst>
                                        <p:tav tm="0">
                                          <p:val>
                                            <p:fltVal val="0"/>
                                          </p:val>
                                        </p:tav>
                                        <p:tav tm="100000">
                                          <p:val>
                                            <p:strVal val="#ppt_h"/>
                                          </p:val>
                                        </p:tav>
                                      </p:tavLst>
                                    </p:anim>
                                    <p:anim calcmode="lin" valueType="num">
                                      <p:cBhvr>
                                        <p:cTn id="30" dur="500" fill="hold"/>
                                        <p:tgtEl>
                                          <p:spTgt spid="5">
                                            <p:graphicEl>
                                              <a:dgm id="{DAA1F95E-93C0-B64F-BD9E-56D7C631E0CA}"/>
                                            </p:graphicEl>
                                          </p:spTgt>
                                        </p:tgtEl>
                                        <p:attrNameLst>
                                          <p:attrName>style.rotation</p:attrName>
                                        </p:attrNameLst>
                                      </p:cBhvr>
                                      <p:tavLst>
                                        <p:tav tm="0">
                                          <p:val>
                                            <p:fltVal val="90"/>
                                          </p:val>
                                        </p:tav>
                                        <p:tav tm="100000">
                                          <p:val>
                                            <p:fltVal val="0"/>
                                          </p:val>
                                        </p:tav>
                                      </p:tavLst>
                                    </p:anim>
                                    <p:animEffect transition="in" filter="fade">
                                      <p:cBhvr>
                                        <p:cTn id="31" dur="500"/>
                                        <p:tgtEl>
                                          <p:spTgt spid="5">
                                            <p:graphicEl>
                                              <a:dgm id="{DAA1F95E-93C0-B64F-BD9E-56D7C631E0CA}"/>
                                            </p:graphicEl>
                                          </p:spTgt>
                                        </p:tgtEl>
                                      </p:cBhvr>
                                    </p:animEffect>
                                  </p:childTnLst>
                                </p:cTn>
                              </p:par>
                            </p:childTnLst>
                          </p:cTn>
                        </p:par>
                        <p:par>
                          <p:cTn id="32" fill="hold">
                            <p:stCondLst>
                              <p:cond delay="2000"/>
                            </p:stCondLst>
                            <p:childTnLst>
                              <p:par>
                                <p:cTn id="33" presetID="31" presetClass="entr" presetSubtype="0" repeatCount="indefinite" fill="hold" grpId="0" nodeType="afterEffect">
                                  <p:stCondLst>
                                    <p:cond delay="0"/>
                                  </p:stCondLst>
                                  <p:childTnLst>
                                    <p:set>
                                      <p:cBhvr>
                                        <p:cTn id="34" dur="1" fill="hold">
                                          <p:stCondLst>
                                            <p:cond delay="0"/>
                                          </p:stCondLst>
                                        </p:cTn>
                                        <p:tgtEl>
                                          <p:spTgt spid="5">
                                            <p:graphicEl>
                                              <a:dgm id="{167E6F75-3D8C-E343-A29D-50C1BA783B68}"/>
                                            </p:graphicEl>
                                          </p:spTgt>
                                        </p:tgtEl>
                                        <p:attrNameLst>
                                          <p:attrName>style.visibility</p:attrName>
                                        </p:attrNameLst>
                                      </p:cBhvr>
                                      <p:to>
                                        <p:strVal val="visible"/>
                                      </p:to>
                                    </p:set>
                                    <p:anim calcmode="lin" valueType="num">
                                      <p:cBhvr>
                                        <p:cTn id="35" dur="500" fill="hold"/>
                                        <p:tgtEl>
                                          <p:spTgt spid="5">
                                            <p:graphicEl>
                                              <a:dgm id="{167E6F75-3D8C-E343-A29D-50C1BA783B68}"/>
                                            </p:graphicEl>
                                          </p:spTgt>
                                        </p:tgtEl>
                                        <p:attrNameLst>
                                          <p:attrName>ppt_w</p:attrName>
                                        </p:attrNameLst>
                                      </p:cBhvr>
                                      <p:tavLst>
                                        <p:tav tm="0">
                                          <p:val>
                                            <p:fltVal val="0"/>
                                          </p:val>
                                        </p:tav>
                                        <p:tav tm="100000">
                                          <p:val>
                                            <p:strVal val="#ppt_w"/>
                                          </p:val>
                                        </p:tav>
                                      </p:tavLst>
                                    </p:anim>
                                    <p:anim calcmode="lin" valueType="num">
                                      <p:cBhvr>
                                        <p:cTn id="36" dur="500" fill="hold"/>
                                        <p:tgtEl>
                                          <p:spTgt spid="5">
                                            <p:graphicEl>
                                              <a:dgm id="{167E6F75-3D8C-E343-A29D-50C1BA783B68}"/>
                                            </p:graphicEl>
                                          </p:spTgt>
                                        </p:tgtEl>
                                        <p:attrNameLst>
                                          <p:attrName>ppt_h</p:attrName>
                                        </p:attrNameLst>
                                      </p:cBhvr>
                                      <p:tavLst>
                                        <p:tav tm="0">
                                          <p:val>
                                            <p:fltVal val="0"/>
                                          </p:val>
                                        </p:tav>
                                        <p:tav tm="100000">
                                          <p:val>
                                            <p:strVal val="#ppt_h"/>
                                          </p:val>
                                        </p:tav>
                                      </p:tavLst>
                                    </p:anim>
                                    <p:anim calcmode="lin" valueType="num">
                                      <p:cBhvr>
                                        <p:cTn id="37" dur="500" fill="hold"/>
                                        <p:tgtEl>
                                          <p:spTgt spid="5">
                                            <p:graphicEl>
                                              <a:dgm id="{167E6F75-3D8C-E343-A29D-50C1BA783B68}"/>
                                            </p:graphicEl>
                                          </p:spTgt>
                                        </p:tgtEl>
                                        <p:attrNameLst>
                                          <p:attrName>style.rotation</p:attrName>
                                        </p:attrNameLst>
                                      </p:cBhvr>
                                      <p:tavLst>
                                        <p:tav tm="0">
                                          <p:val>
                                            <p:fltVal val="90"/>
                                          </p:val>
                                        </p:tav>
                                        <p:tav tm="100000">
                                          <p:val>
                                            <p:fltVal val="0"/>
                                          </p:val>
                                        </p:tav>
                                      </p:tavLst>
                                    </p:anim>
                                    <p:animEffect transition="in" filter="fade">
                                      <p:cBhvr>
                                        <p:cTn id="38" dur="500"/>
                                        <p:tgtEl>
                                          <p:spTgt spid="5">
                                            <p:graphicEl>
                                              <a:dgm id="{167E6F75-3D8C-E343-A29D-50C1BA783B68}"/>
                                            </p:graphicEl>
                                          </p:spTgt>
                                        </p:tgtEl>
                                      </p:cBhvr>
                                    </p:animEffect>
                                  </p:childTnLst>
                                </p:cTn>
                              </p:par>
                            </p:childTnLst>
                          </p:cTn>
                        </p:par>
                        <p:par>
                          <p:cTn id="39" fill="hold">
                            <p:stCondLst>
                              <p:cond delay="2500"/>
                            </p:stCondLst>
                            <p:childTnLst>
                              <p:par>
                                <p:cTn id="40" presetID="31" presetClass="entr" presetSubtype="0" repeatCount="indefinite" fill="hold" grpId="0" nodeType="afterEffect">
                                  <p:stCondLst>
                                    <p:cond delay="0"/>
                                  </p:stCondLst>
                                  <p:childTnLst>
                                    <p:set>
                                      <p:cBhvr>
                                        <p:cTn id="41" dur="1" fill="hold">
                                          <p:stCondLst>
                                            <p:cond delay="0"/>
                                          </p:stCondLst>
                                        </p:cTn>
                                        <p:tgtEl>
                                          <p:spTgt spid="5">
                                            <p:graphicEl>
                                              <a:dgm id="{24846C14-4A93-A94F-9664-E480E40017E6}"/>
                                            </p:graphicEl>
                                          </p:spTgt>
                                        </p:tgtEl>
                                        <p:attrNameLst>
                                          <p:attrName>style.visibility</p:attrName>
                                        </p:attrNameLst>
                                      </p:cBhvr>
                                      <p:to>
                                        <p:strVal val="visible"/>
                                      </p:to>
                                    </p:set>
                                    <p:anim calcmode="lin" valueType="num">
                                      <p:cBhvr>
                                        <p:cTn id="42" dur="500" fill="hold"/>
                                        <p:tgtEl>
                                          <p:spTgt spid="5">
                                            <p:graphicEl>
                                              <a:dgm id="{24846C14-4A93-A94F-9664-E480E40017E6}"/>
                                            </p:graphicEl>
                                          </p:spTgt>
                                        </p:tgtEl>
                                        <p:attrNameLst>
                                          <p:attrName>ppt_w</p:attrName>
                                        </p:attrNameLst>
                                      </p:cBhvr>
                                      <p:tavLst>
                                        <p:tav tm="0">
                                          <p:val>
                                            <p:fltVal val="0"/>
                                          </p:val>
                                        </p:tav>
                                        <p:tav tm="100000">
                                          <p:val>
                                            <p:strVal val="#ppt_w"/>
                                          </p:val>
                                        </p:tav>
                                      </p:tavLst>
                                    </p:anim>
                                    <p:anim calcmode="lin" valueType="num">
                                      <p:cBhvr>
                                        <p:cTn id="43" dur="500" fill="hold"/>
                                        <p:tgtEl>
                                          <p:spTgt spid="5">
                                            <p:graphicEl>
                                              <a:dgm id="{24846C14-4A93-A94F-9664-E480E40017E6}"/>
                                            </p:graphicEl>
                                          </p:spTgt>
                                        </p:tgtEl>
                                        <p:attrNameLst>
                                          <p:attrName>ppt_h</p:attrName>
                                        </p:attrNameLst>
                                      </p:cBhvr>
                                      <p:tavLst>
                                        <p:tav tm="0">
                                          <p:val>
                                            <p:fltVal val="0"/>
                                          </p:val>
                                        </p:tav>
                                        <p:tav tm="100000">
                                          <p:val>
                                            <p:strVal val="#ppt_h"/>
                                          </p:val>
                                        </p:tav>
                                      </p:tavLst>
                                    </p:anim>
                                    <p:anim calcmode="lin" valueType="num">
                                      <p:cBhvr>
                                        <p:cTn id="44" dur="500" fill="hold"/>
                                        <p:tgtEl>
                                          <p:spTgt spid="5">
                                            <p:graphicEl>
                                              <a:dgm id="{24846C14-4A93-A94F-9664-E480E40017E6}"/>
                                            </p:graphicEl>
                                          </p:spTgt>
                                        </p:tgtEl>
                                        <p:attrNameLst>
                                          <p:attrName>style.rotation</p:attrName>
                                        </p:attrNameLst>
                                      </p:cBhvr>
                                      <p:tavLst>
                                        <p:tav tm="0">
                                          <p:val>
                                            <p:fltVal val="90"/>
                                          </p:val>
                                        </p:tav>
                                        <p:tav tm="100000">
                                          <p:val>
                                            <p:fltVal val="0"/>
                                          </p:val>
                                        </p:tav>
                                      </p:tavLst>
                                    </p:anim>
                                    <p:animEffect transition="in" filter="fade">
                                      <p:cBhvr>
                                        <p:cTn id="45" dur="500"/>
                                        <p:tgtEl>
                                          <p:spTgt spid="5">
                                            <p:graphicEl>
                                              <a:dgm id="{24846C14-4A93-A94F-9664-E480E40017E6}"/>
                                            </p:graphicEl>
                                          </p:spTgt>
                                        </p:tgtEl>
                                      </p:cBhvr>
                                    </p:animEffect>
                                  </p:childTnLst>
                                </p:cTn>
                              </p:par>
                            </p:childTnLst>
                          </p:cTn>
                        </p:par>
                        <p:par>
                          <p:cTn id="46" fill="hold">
                            <p:stCondLst>
                              <p:cond delay="3000"/>
                            </p:stCondLst>
                            <p:childTnLst>
                              <p:par>
                                <p:cTn id="47" presetID="31" presetClass="entr" presetSubtype="0" repeatCount="indefinite" fill="hold" grpId="0" nodeType="afterEffect">
                                  <p:stCondLst>
                                    <p:cond delay="0"/>
                                  </p:stCondLst>
                                  <p:childTnLst>
                                    <p:set>
                                      <p:cBhvr>
                                        <p:cTn id="48" dur="1" fill="hold">
                                          <p:stCondLst>
                                            <p:cond delay="0"/>
                                          </p:stCondLst>
                                        </p:cTn>
                                        <p:tgtEl>
                                          <p:spTgt spid="5">
                                            <p:graphicEl>
                                              <a:dgm id="{32FF0885-CBB0-8C48-9C39-9E918C8F96D0}"/>
                                            </p:graphicEl>
                                          </p:spTgt>
                                        </p:tgtEl>
                                        <p:attrNameLst>
                                          <p:attrName>style.visibility</p:attrName>
                                        </p:attrNameLst>
                                      </p:cBhvr>
                                      <p:to>
                                        <p:strVal val="visible"/>
                                      </p:to>
                                    </p:set>
                                    <p:anim calcmode="lin" valueType="num">
                                      <p:cBhvr>
                                        <p:cTn id="49" dur="500" fill="hold"/>
                                        <p:tgtEl>
                                          <p:spTgt spid="5">
                                            <p:graphicEl>
                                              <a:dgm id="{32FF0885-CBB0-8C48-9C39-9E918C8F96D0}"/>
                                            </p:graphicEl>
                                          </p:spTgt>
                                        </p:tgtEl>
                                        <p:attrNameLst>
                                          <p:attrName>ppt_w</p:attrName>
                                        </p:attrNameLst>
                                      </p:cBhvr>
                                      <p:tavLst>
                                        <p:tav tm="0">
                                          <p:val>
                                            <p:fltVal val="0"/>
                                          </p:val>
                                        </p:tav>
                                        <p:tav tm="100000">
                                          <p:val>
                                            <p:strVal val="#ppt_w"/>
                                          </p:val>
                                        </p:tav>
                                      </p:tavLst>
                                    </p:anim>
                                    <p:anim calcmode="lin" valueType="num">
                                      <p:cBhvr>
                                        <p:cTn id="50" dur="500" fill="hold"/>
                                        <p:tgtEl>
                                          <p:spTgt spid="5">
                                            <p:graphicEl>
                                              <a:dgm id="{32FF0885-CBB0-8C48-9C39-9E918C8F96D0}"/>
                                            </p:graphicEl>
                                          </p:spTgt>
                                        </p:tgtEl>
                                        <p:attrNameLst>
                                          <p:attrName>ppt_h</p:attrName>
                                        </p:attrNameLst>
                                      </p:cBhvr>
                                      <p:tavLst>
                                        <p:tav tm="0">
                                          <p:val>
                                            <p:fltVal val="0"/>
                                          </p:val>
                                        </p:tav>
                                        <p:tav tm="100000">
                                          <p:val>
                                            <p:strVal val="#ppt_h"/>
                                          </p:val>
                                        </p:tav>
                                      </p:tavLst>
                                    </p:anim>
                                    <p:anim calcmode="lin" valueType="num">
                                      <p:cBhvr>
                                        <p:cTn id="51" dur="500" fill="hold"/>
                                        <p:tgtEl>
                                          <p:spTgt spid="5">
                                            <p:graphicEl>
                                              <a:dgm id="{32FF0885-CBB0-8C48-9C39-9E918C8F96D0}"/>
                                            </p:graphicEl>
                                          </p:spTgt>
                                        </p:tgtEl>
                                        <p:attrNameLst>
                                          <p:attrName>style.rotation</p:attrName>
                                        </p:attrNameLst>
                                      </p:cBhvr>
                                      <p:tavLst>
                                        <p:tav tm="0">
                                          <p:val>
                                            <p:fltVal val="90"/>
                                          </p:val>
                                        </p:tav>
                                        <p:tav tm="100000">
                                          <p:val>
                                            <p:fltVal val="0"/>
                                          </p:val>
                                        </p:tav>
                                      </p:tavLst>
                                    </p:anim>
                                    <p:animEffect transition="in" filter="fade">
                                      <p:cBhvr>
                                        <p:cTn id="52" dur="500"/>
                                        <p:tgtEl>
                                          <p:spTgt spid="5">
                                            <p:graphicEl>
                                              <a:dgm id="{32FF0885-CBB0-8C48-9C39-9E918C8F96D0}"/>
                                            </p:graphicEl>
                                          </p:spTgt>
                                        </p:tgtEl>
                                      </p:cBhvr>
                                    </p:animEffect>
                                  </p:childTnLst>
                                </p:cTn>
                              </p:par>
                            </p:childTnLst>
                          </p:cTn>
                        </p:par>
                        <p:par>
                          <p:cTn id="53" fill="hold">
                            <p:stCondLst>
                              <p:cond delay="3500"/>
                            </p:stCondLst>
                            <p:childTnLst>
                              <p:par>
                                <p:cTn id="54" presetID="31" presetClass="entr" presetSubtype="0" repeatCount="indefinite" fill="hold" grpId="0" nodeType="afterEffect">
                                  <p:stCondLst>
                                    <p:cond delay="0"/>
                                  </p:stCondLst>
                                  <p:childTnLst>
                                    <p:set>
                                      <p:cBhvr>
                                        <p:cTn id="55" dur="1" fill="hold">
                                          <p:stCondLst>
                                            <p:cond delay="0"/>
                                          </p:stCondLst>
                                        </p:cTn>
                                        <p:tgtEl>
                                          <p:spTgt spid="5">
                                            <p:graphicEl>
                                              <a:dgm id="{42738CB3-53C2-C24C-AB47-205231D43A75}"/>
                                            </p:graphicEl>
                                          </p:spTgt>
                                        </p:tgtEl>
                                        <p:attrNameLst>
                                          <p:attrName>style.visibility</p:attrName>
                                        </p:attrNameLst>
                                      </p:cBhvr>
                                      <p:to>
                                        <p:strVal val="visible"/>
                                      </p:to>
                                    </p:set>
                                    <p:anim calcmode="lin" valueType="num">
                                      <p:cBhvr>
                                        <p:cTn id="56" dur="500" fill="hold"/>
                                        <p:tgtEl>
                                          <p:spTgt spid="5">
                                            <p:graphicEl>
                                              <a:dgm id="{42738CB3-53C2-C24C-AB47-205231D43A75}"/>
                                            </p:graphicEl>
                                          </p:spTgt>
                                        </p:tgtEl>
                                        <p:attrNameLst>
                                          <p:attrName>ppt_w</p:attrName>
                                        </p:attrNameLst>
                                      </p:cBhvr>
                                      <p:tavLst>
                                        <p:tav tm="0">
                                          <p:val>
                                            <p:fltVal val="0"/>
                                          </p:val>
                                        </p:tav>
                                        <p:tav tm="100000">
                                          <p:val>
                                            <p:strVal val="#ppt_w"/>
                                          </p:val>
                                        </p:tav>
                                      </p:tavLst>
                                    </p:anim>
                                    <p:anim calcmode="lin" valueType="num">
                                      <p:cBhvr>
                                        <p:cTn id="57" dur="500" fill="hold"/>
                                        <p:tgtEl>
                                          <p:spTgt spid="5">
                                            <p:graphicEl>
                                              <a:dgm id="{42738CB3-53C2-C24C-AB47-205231D43A75}"/>
                                            </p:graphicEl>
                                          </p:spTgt>
                                        </p:tgtEl>
                                        <p:attrNameLst>
                                          <p:attrName>ppt_h</p:attrName>
                                        </p:attrNameLst>
                                      </p:cBhvr>
                                      <p:tavLst>
                                        <p:tav tm="0">
                                          <p:val>
                                            <p:fltVal val="0"/>
                                          </p:val>
                                        </p:tav>
                                        <p:tav tm="100000">
                                          <p:val>
                                            <p:strVal val="#ppt_h"/>
                                          </p:val>
                                        </p:tav>
                                      </p:tavLst>
                                    </p:anim>
                                    <p:anim calcmode="lin" valueType="num">
                                      <p:cBhvr>
                                        <p:cTn id="58" dur="500" fill="hold"/>
                                        <p:tgtEl>
                                          <p:spTgt spid="5">
                                            <p:graphicEl>
                                              <a:dgm id="{42738CB3-53C2-C24C-AB47-205231D43A75}"/>
                                            </p:graphicEl>
                                          </p:spTgt>
                                        </p:tgtEl>
                                        <p:attrNameLst>
                                          <p:attrName>style.rotation</p:attrName>
                                        </p:attrNameLst>
                                      </p:cBhvr>
                                      <p:tavLst>
                                        <p:tav tm="0">
                                          <p:val>
                                            <p:fltVal val="90"/>
                                          </p:val>
                                        </p:tav>
                                        <p:tav tm="100000">
                                          <p:val>
                                            <p:fltVal val="0"/>
                                          </p:val>
                                        </p:tav>
                                      </p:tavLst>
                                    </p:anim>
                                    <p:animEffect transition="in" filter="fade">
                                      <p:cBhvr>
                                        <p:cTn id="59" dur="500"/>
                                        <p:tgtEl>
                                          <p:spTgt spid="5">
                                            <p:graphicEl>
                                              <a:dgm id="{42738CB3-53C2-C24C-AB47-205231D43A75}"/>
                                            </p:graphicEl>
                                          </p:spTgt>
                                        </p:tgtEl>
                                      </p:cBhvr>
                                    </p:animEffect>
                                  </p:childTnLst>
                                </p:cTn>
                              </p:par>
                            </p:childTnLst>
                          </p:cTn>
                        </p:par>
                        <p:par>
                          <p:cTn id="60" fill="hold">
                            <p:stCondLst>
                              <p:cond delay="4000"/>
                            </p:stCondLst>
                            <p:childTnLst>
                              <p:par>
                                <p:cTn id="61" presetID="31" presetClass="entr" presetSubtype="0" repeatCount="indefinite" fill="hold" grpId="0" nodeType="afterEffect">
                                  <p:stCondLst>
                                    <p:cond delay="0"/>
                                  </p:stCondLst>
                                  <p:childTnLst>
                                    <p:set>
                                      <p:cBhvr>
                                        <p:cTn id="62" dur="1" fill="hold">
                                          <p:stCondLst>
                                            <p:cond delay="0"/>
                                          </p:stCondLst>
                                        </p:cTn>
                                        <p:tgtEl>
                                          <p:spTgt spid="5">
                                            <p:graphicEl>
                                              <a:dgm id="{FE504272-A746-FB4A-B553-CBB062020719}"/>
                                            </p:graphicEl>
                                          </p:spTgt>
                                        </p:tgtEl>
                                        <p:attrNameLst>
                                          <p:attrName>style.visibility</p:attrName>
                                        </p:attrNameLst>
                                      </p:cBhvr>
                                      <p:to>
                                        <p:strVal val="visible"/>
                                      </p:to>
                                    </p:set>
                                    <p:anim calcmode="lin" valueType="num">
                                      <p:cBhvr>
                                        <p:cTn id="63" dur="500" fill="hold"/>
                                        <p:tgtEl>
                                          <p:spTgt spid="5">
                                            <p:graphicEl>
                                              <a:dgm id="{FE504272-A746-FB4A-B553-CBB062020719}"/>
                                            </p:graphicEl>
                                          </p:spTgt>
                                        </p:tgtEl>
                                        <p:attrNameLst>
                                          <p:attrName>ppt_w</p:attrName>
                                        </p:attrNameLst>
                                      </p:cBhvr>
                                      <p:tavLst>
                                        <p:tav tm="0">
                                          <p:val>
                                            <p:fltVal val="0"/>
                                          </p:val>
                                        </p:tav>
                                        <p:tav tm="100000">
                                          <p:val>
                                            <p:strVal val="#ppt_w"/>
                                          </p:val>
                                        </p:tav>
                                      </p:tavLst>
                                    </p:anim>
                                    <p:anim calcmode="lin" valueType="num">
                                      <p:cBhvr>
                                        <p:cTn id="64" dur="500" fill="hold"/>
                                        <p:tgtEl>
                                          <p:spTgt spid="5">
                                            <p:graphicEl>
                                              <a:dgm id="{FE504272-A746-FB4A-B553-CBB062020719}"/>
                                            </p:graphicEl>
                                          </p:spTgt>
                                        </p:tgtEl>
                                        <p:attrNameLst>
                                          <p:attrName>ppt_h</p:attrName>
                                        </p:attrNameLst>
                                      </p:cBhvr>
                                      <p:tavLst>
                                        <p:tav tm="0">
                                          <p:val>
                                            <p:fltVal val="0"/>
                                          </p:val>
                                        </p:tav>
                                        <p:tav tm="100000">
                                          <p:val>
                                            <p:strVal val="#ppt_h"/>
                                          </p:val>
                                        </p:tav>
                                      </p:tavLst>
                                    </p:anim>
                                    <p:anim calcmode="lin" valueType="num">
                                      <p:cBhvr>
                                        <p:cTn id="65" dur="500" fill="hold"/>
                                        <p:tgtEl>
                                          <p:spTgt spid="5">
                                            <p:graphicEl>
                                              <a:dgm id="{FE504272-A746-FB4A-B553-CBB062020719}"/>
                                            </p:graphicEl>
                                          </p:spTgt>
                                        </p:tgtEl>
                                        <p:attrNameLst>
                                          <p:attrName>style.rotation</p:attrName>
                                        </p:attrNameLst>
                                      </p:cBhvr>
                                      <p:tavLst>
                                        <p:tav tm="0">
                                          <p:val>
                                            <p:fltVal val="90"/>
                                          </p:val>
                                        </p:tav>
                                        <p:tav tm="100000">
                                          <p:val>
                                            <p:fltVal val="0"/>
                                          </p:val>
                                        </p:tav>
                                      </p:tavLst>
                                    </p:anim>
                                    <p:animEffect transition="in" filter="fade">
                                      <p:cBhvr>
                                        <p:cTn id="66" dur="500"/>
                                        <p:tgtEl>
                                          <p:spTgt spid="5">
                                            <p:graphicEl>
                                              <a:dgm id="{FE504272-A746-FB4A-B553-CBB062020719}"/>
                                            </p:graphicEl>
                                          </p:spTgt>
                                        </p:tgtEl>
                                      </p:cBhvr>
                                    </p:animEffect>
                                  </p:childTnLst>
                                </p:cTn>
                              </p:par>
                              <p:par>
                                <p:cTn id="67" presetID="3" presetClass="entr" presetSubtype="10" repeatCount="indefinite"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blinds(horizontal)">
                                      <p:cBhvr>
                                        <p:cTn id="6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609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5366"/>
            <a:ext cx="12182475" cy="6863366"/>
          </a:xfrm>
          <a:prstGeom prst="rect">
            <a:avLst/>
          </a:prstGeom>
        </p:spPr>
      </p:pic>
      <p:pic>
        <p:nvPicPr>
          <p:cNvPr id="2051" name="Picture 3" descr="https://lh3.googleusercontent.com/9OTx6EopwuOW9ymLqHglDi-zt-FsKeUnkDdKSud9RbmMb20-UOEgpVALKmUIa73YJctlbyi-hJ9VsA3e0EXGME_YeEYoQtLEIdiF5FPjhwsgI1mX6Tg8W89YOBwta5IcaiZQa0P1Zu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846" y="1933947"/>
            <a:ext cx="3660085" cy="28243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oogleusercontent.com/FOYIadgZhS--8KJrIuImS02Qg8t1SY5-L61Itb3S9w27CAicy0gs3Vpo_hl5UI9THxw1K_Yk0tVrXYTvVoFS1bp1ZuuWOF-oyUtdeovwO0bVzQ6k9f0XvRaTP08vPvquq6DgYr9tA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54" y="1933947"/>
            <a:ext cx="2824318" cy="28243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5513" y="343404"/>
            <a:ext cx="7040774"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What is the </a:t>
            </a:r>
            <a:r>
              <a:rPr lang="en-US" sz="5400" b="1" cap="none" spc="0" dirty="0" err="1">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Blockchain</a:t>
            </a:r>
            <a:r>
              <a:rPr lang="en-US" sz="5400" b="1" cap="none" spc="0" dirty="0">
                <a:ln w="6600">
                  <a:solidFill>
                    <a:schemeClr val="accent2"/>
                  </a:solidFill>
                  <a:prstDash val="solid"/>
                </a:ln>
                <a:solidFill>
                  <a:srgbClr val="FFFFFF"/>
                </a:solidFill>
                <a:effectLst>
                  <a:outerShdw blurRad="50800" dist="76200" dir="8100000" algn="tr" rotWithShape="0">
                    <a:prstClr val="black">
                      <a:alpha val="40000"/>
                    </a:prstClr>
                  </a:outerShdw>
                  <a:reflection blurRad="6350" stA="60000" endA="900" endPos="58000" dir="5400000" sy="-100000" algn="bl" rotWithShape="0"/>
                </a:effectLst>
              </a:rPr>
              <a:t>?</a:t>
            </a:r>
          </a:p>
        </p:txBody>
      </p:sp>
    </p:spTree>
    <p:extLst>
      <p:ext uri="{BB962C8B-B14F-4D97-AF65-F5344CB8AC3E}">
        <p14:creationId xmlns:p14="http://schemas.microsoft.com/office/powerpoint/2010/main" val="17457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nodeType="withEffect">
                                  <p:stCondLst>
                                    <p:cond delay="0"/>
                                  </p:stCondLst>
                                  <p:childTnLst>
                                    <p:animScale>
                                      <p:cBhvr>
                                        <p:cTn id="6" dur="2000" fill="hold"/>
                                        <p:tgtEl>
                                          <p:spTgt spid="2051"/>
                                        </p:tgtEl>
                                      </p:cBhvr>
                                      <p:by x="400000" y="400000"/>
                                    </p:animScale>
                                  </p:childTnLst>
                                </p:cTn>
                              </p:par>
                              <p:par>
                                <p:cTn id="7" presetID="6" presetClass="emph" presetSubtype="0" repeatCount="indefinite" fill="hold" nodeType="withEffect">
                                  <p:stCondLst>
                                    <p:cond delay="0"/>
                                  </p:stCondLst>
                                  <p:childTnLst>
                                    <p:animScale>
                                      <p:cBhvr>
                                        <p:cTn id="8" dur="2000" fill="hold"/>
                                        <p:tgtEl>
                                          <p:spTgt spid="2050"/>
                                        </p:tgtEl>
                                      </p:cBhvr>
                                      <p:by x="400000" y="400000"/>
                                    </p:animScale>
                                  </p:childTnLst>
                                </p:cTn>
                              </p:par>
                              <p:par>
                                <p:cTn id="9" presetID="18" presetClass="entr" presetSubtype="9" repeatCount="indefinite"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strips(upLeft)">
                                      <p:cBhvr>
                                        <p:cTn id="11" dur="500"/>
                                        <p:tgtEl>
                                          <p:spTgt spid="2050"/>
                                        </p:tgtEl>
                                      </p:cBhvr>
                                    </p:animEffect>
                                  </p:childTnLst>
                                </p:cTn>
                              </p:par>
                              <p:par>
                                <p:cTn id="12" presetID="18" presetClass="entr" presetSubtype="9" repeatCount="indefinite" fill="hold" nodeType="with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strips(upLeft)">
                                      <p:cBhvr>
                                        <p:cTn id="14"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893" y="530942"/>
            <a:ext cx="1084456" cy="1086464"/>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101" y="763229"/>
            <a:ext cx="1084456" cy="1086464"/>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88" y="3874102"/>
            <a:ext cx="1084456" cy="1086464"/>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8751" y="3357716"/>
            <a:ext cx="1084456" cy="1086464"/>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444" y="2384323"/>
            <a:ext cx="1084456" cy="1086464"/>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13" y="2300749"/>
            <a:ext cx="1084456" cy="1086464"/>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345" y="1045291"/>
            <a:ext cx="1084456" cy="1086464"/>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192" y="3330870"/>
            <a:ext cx="1084456" cy="1086464"/>
          </a:xfrm>
          <a:prstGeom prst="rect">
            <a:avLst/>
          </a:prstGeom>
        </p:spPr>
      </p:pic>
      <p:cxnSp>
        <p:nvCxnSpPr>
          <p:cNvPr id="15" name="Straight Connector 14"/>
          <p:cNvCxnSpPr>
            <a:stCxn id="6" idx="3"/>
            <a:endCxn id="10" idx="0"/>
          </p:cNvCxnSpPr>
          <p:nvPr/>
        </p:nvCxnSpPr>
        <p:spPr>
          <a:xfrm>
            <a:off x="2701349" y="1074174"/>
            <a:ext cx="1673323" cy="131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3"/>
            <a:endCxn id="10" idx="1"/>
          </p:cNvCxnSpPr>
          <p:nvPr/>
        </p:nvCxnSpPr>
        <p:spPr>
          <a:xfrm>
            <a:off x="2223169" y="2843981"/>
            <a:ext cx="1609275" cy="83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0"/>
            <a:endCxn id="6" idx="2"/>
          </p:cNvCxnSpPr>
          <p:nvPr/>
        </p:nvCxnSpPr>
        <p:spPr>
          <a:xfrm flipV="1">
            <a:off x="1680941" y="1617406"/>
            <a:ext cx="478180" cy="683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3"/>
            <a:endCxn id="13" idx="1"/>
          </p:cNvCxnSpPr>
          <p:nvPr/>
        </p:nvCxnSpPr>
        <p:spPr>
          <a:xfrm flipV="1">
            <a:off x="3832444" y="3874102"/>
            <a:ext cx="2054748" cy="543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1"/>
            <a:endCxn id="11" idx="2"/>
          </p:cNvCxnSpPr>
          <p:nvPr/>
        </p:nvCxnSpPr>
        <p:spPr>
          <a:xfrm flipH="1" flipV="1">
            <a:off x="1680941" y="3387213"/>
            <a:ext cx="1067047" cy="1030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0"/>
            <a:endCxn id="10" idx="2"/>
          </p:cNvCxnSpPr>
          <p:nvPr/>
        </p:nvCxnSpPr>
        <p:spPr>
          <a:xfrm flipV="1">
            <a:off x="3290216" y="3470787"/>
            <a:ext cx="1084456" cy="403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 idx="3"/>
            <a:endCxn id="7" idx="1"/>
          </p:cNvCxnSpPr>
          <p:nvPr/>
        </p:nvCxnSpPr>
        <p:spPr>
          <a:xfrm>
            <a:off x="2701349" y="1074174"/>
            <a:ext cx="3276752" cy="232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2"/>
            <a:endCxn id="10" idx="3"/>
          </p:cNvCxnSpPr>
          <p:nvPr/>
        </p:nvCxnSpPr>
        <p:spPr>
          <a:xfrm flipH="1">
            <a:off x="4916900" y="1849693"/>
            <a:ext cx="1603429" cy="1077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 idx="3"/>
            <a:endCxn id="12" idx="1"/>
          </p:cNvCxnSpPr>
          <p:nvPr/>
        </p:nvCxnSpPr>
        <p:spPr>
          <a:xfrm>
            <a:off x="7062557" y="1306461"/>
            <a:ext cx="1463788" cy="282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2"/>
            <a:endCxn id="9" idx="0"/>
          </p:cNvCxnSpPr>
          <p:nvPr/>
        </p:nvCxnSpPr>
        <p:spPr>
          <a:xfrm flipH="1">
            <a:off x="8790979" y="2131755"/>
            <a:ext cx="277594" cy="1225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3" idx="3"/>
          </p:cNvCxnSpPr>
          <p:nvPr/>
        </p:nvCxnSpPr>
        <p:spPr>
          <a:xfrm flipH="1" flipV="1">
            <a:off x="6971648" y="3874102"/>
            <a:ext cx="1635492" cy="491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 idx="2"/>
            <a:endCxn id="13" idx="0"/>
          </p:cNvCxnSpPr>
          <p:nvPr/>
        </p:nvCxnSpPr>
        <p:spPr>
          <a:xfrm flipH="1">
            <a:off x="6429420" y="1849693"/>
            <a:ext cx="90909" cy="1481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9" idx="1"/>
          </p:cNvCxnSpPr>
          <p:nvPr/>
        </p:nvCxnSpPr>
        <p:spPr>
          <a:xfrm>
            <a:off x="6736231" y="1476452"/>
            <a:ext cx="1512520" cy="2424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2"/>
            <a:endCxn id="13" idx="1"/>
          </p:cNvCxnSpPr>
          <p:nvPr/>
        </p:nvCxnSpPr>
        <p:spPr>
          <a:xfrm>
            <a:off x="4374672" y="3470787"/>
            <a:ext cx="1512520" cy="403315"/>
          </a:xfrm>
          <a:prstGeom prst="line">
            <a:avLst/>
          </a:prstGeom>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1303" y="5272704"/>
            <a:ext cx="1084456" cy="1086464"/>
          </a:xfrm>
          <a:prstGeom prst="rect">
            <a:avLst/>
          </a:prstGeom>
        </p:spPr>
      </p:pic>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215" y="5393149"/>
            <a:ext cx="1084456" cy="1086464"/>
          </a:xfrm>
          <a:prstGeom prst="rect">
            <a:avLst/>
          </a:prstGeom>
        </p:spPr>
      </p:pic>
      <p:pic>
        <p:nvPicPr>
          <p:cNvPr id="91" name="Picture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854" y="2342536"/>
            <a:ext cx="1084456" cy="1086464"/>
          </a:xfrm>
          <a:prstGeom prst="rect">
            <a:avLst/>
          </a:prstGeom>
        </p:spPr>
      </p:pic>
      <p:cxnSp>
        <p:nvCxnSpPr>
          <p:cNvPr id="93" name="Straight Connector 92"/>
          <p:cNvCxnSpPr>
            <a:stCxn id="8" idx="2"/>
            <a:endCxn id="89" idx="1"/>
          </p:cNvCxnSpPr>
          <p:nvPr/>
        </p:nvCxnSpPr>
        <p:spPr>
          <a:xfrm>
            <a:off x="3290216" y="4960566"/>
            <a:ext cx="971087" cy="855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9" idx="3"/>
            <a:endCxn id="90" idx="1"/>
          </p:cNvCxnSpPr>
          <p:nvPr/>
        </p:nvCxnSpPr>
        <p:spPr>
          <a:xfrm>
            <a:off x="5345759" y="5815936"/>
            <a:ext cx="1304456" cy="1204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9" idx="0"/>
            <a:endCxn id="13" idx="2"/>
          </p:cNvCxnSpPr>
          <p:nvPr/>
        </p:nvCxnSpPr>
        <p:spPr>
          <a:xfrm flipV="1">
            <a:off x="4803531" y="4417334"/>
            <a:ext cx="1625889" cy="855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0" idx="3"/>
            <a:endCxn id="9" idx="2"/>
          </p:cNvCxnSpPr>
          <p:nvPr/>
        </p:nvCxnSpPr>
        <p:spPr>
          <a:xfrm flipV="1">
            <a:off x="7734671" y="4444180"/>
            <a:ext cx="1056308" cy="1492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1" idx="2"/>
            <a:endCxn id="9" idx="3"/>
          </p:cNvCxnSpPr>
          <p:nvPr/>
        </p:nvCxnSpPr>
        <p:spPr>
          <a:xfrm flipH="1">
            <a:off x="9333207" y="3429000"/>
            <a:ext cx="821875" cy="47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1" idx="0"/>
            <a:endCxn id="12" idx="3"/>
          </p:cNvCxnSpPr>
          <p:nvPr/>
        </p:nvCxnSpPr>
        <p:spPr>
          <a:xfrm flipH="1" flipV="1">
            <a:off x="9610801" y="1588523"/>
            <a:ext cx="544281" cy="754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0" idx="0"/>
            <a:endCxn id="13" idx="2"/>
          </p:cNvCxnSpPr>
          <p:nvPr/>
        </p:nvCxnSpPr>
        <p:spPr>
          <a:xfrm flipH="1" flipV="1">
            <a:off x="6429420" y="4417334"/>
            <a:ext cx="763023" cy="975815"/>
          </a:xfrm>
          <a:prstGeom prst="line">
            <a:avLst/>
          </a:prstGeom>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1952523" y="2315616"/>
            <a:ext cx="8111195" cy="1754326"/>
          </a:xfrm>
          <a:prstGeom prst="rect">
            <a:avLst/>
          </a:prstGeom>
          <a:noFill/>
        </p:spPr>
        <p:txBody>
          <a:bodyPr wrap="none" lIns="91440" tIns="45720" rIns="91440" bIns="45720">
            <a:prstTxWarp prst="textTriangle">
              <a:avLst/>
            </a:prstTxWarp>
            <a:spAutoFit/>
          </a:bodyPr>
          <a:lstStyle/>
          <a:p>
            <a:pPr algn="ctr"/>
            <a:r>
              <a:rPr lang="en-US" sz="5400" b="1" cap="none" spc="50" dirty="0">
                <a:ln w="0"/>
                <a:solidFill>
                  <a:schemeClr val="bg2"/>
                </a:solidFill>
                <a:effectLst>
                  <a:glow rad="63500">
                    <a:schemeClr val="accent4">
                      <a:satMod val="175000"/>
                      <a:alpha val="40000"/>
                    </a:schemeClr>
                  </a:glow>
                  <a:innerShdw blurRad="63500" dist="101600" dir="13500000">
                    <a:prstClr val="black">
                      <a:alpha val="50000"/>
                    </a:prstClr>
                  </a:innerShdw>
                </a:effectLst>
              </a:rPr>
              <a:t>Decentralized Networks of </a:t>
            </a:r>
          </a:p>
          <a:p>
            <a:pPr algn="ctr"/>
            <a:r>
              <a:rPr lang="en-US" sz="5400" b="1" spc="50" dirty="0">
                <a:ln w="0"/>
                <a:solidFill>
                  <a:schemeClr val="bg2"/>
                </a:solidFill>
                <a:effectLst>
                  <a:glow rad="63500">
                    <a:schemeClr val="accent4">
                      <a:satMod val="175000"/>
                      <a:alpha val="40000"/>
                    </a:schemeClr>
                  </a:glow>
                  <a:innerShdw blurRad="63500" dist="101600" dir="13500000">
                    <a:prstClr val="black">
                      <a:alpha val="50000"/>
                    </a:prstClr>
                  </a:innerShdw>
                </a:effectLst>
              </a:rPr>
              <a:t>DEATH</a:t>
            </a:r>
            <a:endParaRPr lang="en-US" sz="5400" b="1" cap="none" spc="50" dirty="0">
              <a:ln w="0"/>
              <a:solidFill>
                <a:schemeClr val="bg2"/>
              </a:solidFill>
              <a:effectLst>
                <a:glow rad="63500">
                  <a:schemeClr val="accent4">
                    <a:satMod val="175000"/>
                    <a:alpha val="40000"/>
                  </a:schemeClr>
                </a:glow>
                <a:innerShdw blurRad="63500" dist="101600" dir="13500000">
                  <a:prstClr val="black">
                    <a:alpha val="50000"/>
                  </a:prstClr>
                </a:innerShdw>
              </a:effectLst>
            </a:endParaRPr>
          </a:p>
        </p:txBody>
      </p:sp>
    </p:spTree>
    <p:extLst>
      <p:ext uri="{BB962C8B-B14F-4D97-AF65-F5344CB8AC3E}">
        <p14:creationId xmlns:p14="http://schemas.microsoft.com/office/powerpoint/2010/main" val="17202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900" decel="100000" fill="hold"/>
                                        <p:tgtEl>
                                          <p:spTgt spid="1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3"/>
                                        </p:tgtEl>
                                        <p:attrNameLst>
                                          <p:attrName>ppt_y</p:attrName>
                                        </p:attrNameLst>
                                      </p:cBhvr>
                                      <p:tavLst>
                                        <p:tav tm="0">
                                          <p:val>
                                            <p:strVal val="#ppt_y-.03"/>
                                          </p:val>
                                        </p:tav>
                                        <p:tav tm="100000">
                                          <p:val>
                                            <p:strVal val="#ppt_y"/>
                                          </p:val>
                                        </p:tav>
                                      </p:tavLst>
                                    </p:anim>
                                  </p:childTnLst>
                                </p:cTn>
                              </p:par>
                              <p:par>
                                <p:cTn id="11" presetID="8" presetClass="emph" presetSubtype="0" repeatCount="indefinite" fill="hold" nodeType="withEffect">
                                  <p:stCondLst>
                                    <p:cond delay="0"/>
                                  </p:stCondLst>
                                  <p:childTnLst>
                                    <p:animRot by="21600000">
                                      <p:cBhvr>
                                        <p:cTn id="12" dur="1000" fill="hold"/>
                                        <p:tgtEl>
                                          <p:spTgt spid="6"/>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1000" fill="hold"/>
                                        <p:tgtEl>
                                          <p:spTgt spid="7"/>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1000" fill="hold"/>
                                        <p:tgtEl>
                                          <p:spTgt spid="12"/>
                                        </p:tgtEl>
                                        <p:attrNameLst>
                                          <p:attrName>r</p:attrName>
                                        </p:attrNameLst>
                                      </p:cBhvr>
                                    </p:animRot>
                                  </p:childTnLst>
                                </p:cTn>
                              </p:par>
                              <p:par>
                                <p:cTn id="17" presetID="8" presetClass="emph" presetSubtype="0" repeatCount="indefinite" fill="hold" nodeType="withEffect">
                                  <p:stCondLst>
                                    <p:cond delay="0"/>
                                  </p:stCondLst>
                                  <p:childTnLst>
                                    <p:animRot by="21600000">
                                      <p:cBhvr>
                                        <p:cTn id="18" dur="1000" fill="hold"/>
                                        <p:tgtEl>
                                          <p:spTgt spid="91"/>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1000" fill="hold"/>
                                        <p:tgtEl>
                                          <p:spTgt spid="9"/>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1000" fill="hold"/>
                                        <p:tgtEl>
                                          <p:spTgt spid="13"/>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000" fill="hold"/>
                                        <p:tgtEl>
                                          <p:spTgt spid="1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1000" fill="hold"/>
                                        <p:tgtEl>
                                          <p:spTgt spid="11"/>
                                        </p:tgtEl>
                                        <p:attrNameLst>
                                          <p:attrName>r</p:attrName>
                                        </p:attrNameLst>
                                      </p:cBhvr>
                                    </p:animRot>
                                  </p:childTnLst>
                                </p:cTn>
                              </p:par>
                              <p:par>
                                <p:cTn id="27" presetID="8" presetClass="emph" presetSubtype="0" repeatCount="indefinite" fill="hold" nodeType="withEffect">
                                  <p:stCondLst>
                                    <p:cond delay="0"/>
                                  </p:stCondLst>
                                  <p:childTnLst>
                                    <p:animRot by="21600000">
                                      <p:cBhvr>
                                        <p:cTn id="28" dur="1000" fill="hold"/>
                                        <p:tgtEl>
                                          <p:spTgt spid="8"/>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1000" fill="hold"/>
                                        <p:tgtEl>
                                          <p:spTgt spid="89"/>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1000" fill="hold"/>
                                        <p:tgtEl>
                                          <p:spTgt spid="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Peacock">
            <a:extLst>
              <a:ext uri="{FF2B5EF4-FFF2-40B4-BE49-F238E27FC236}">
                <a16:creationId xmlns:a16="http://schemas.microsoft.com/office/drawing/2014/main" id="{31B291E5-3E55-1345-94D4-9A7F715A70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3156" y="0"/>
            <a:ext cx="6858000" cy="6858000"/>
          </a:xfrm>
          <a:prstGeom prst="rect">
            <a:avLst/>
          </a:prstGeom>
        </p:spPr>
      </p:pic>
      <p:pic>
        <p:nvPicPr>
          <p:cNvPr id="5" name="Graphic 4" descr="Target">
            <a:extLst>
              <a:ext uri="{FF2B5EF4-FFF2-40B4-BE49-F238E27FC236}">
                <a16:creationId xmlns:a16="http://schemas.microsoft.com/office/drawing/2014/main" id="{222393FE-1096-E74A-BE12-32E9DFA4B3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2340" y="4819057"/>
            <a:ext cx="914400" cy="914400"/>
          </a:xfrm>
          <a:prstGeom prst="rect">
            <a:avLst/>
          </a:prstGeom>
        </p:spPr>
      </p:pic>
      <p:pic>
        <p:nvPicPr>
          <p:cNvPr id="9" name="Graphic 8" descr="Gears">
            <a:extLst>
              <a:ext uri="{FF2B5EF4-FFF2-40B4-BE49-F238E27FC236}">
                <a16:creationId xmlns:a16="http://schemas.microsoft.com/office/drawing/2014/main" id="{D5940F03-31CA-F14E-8C2C-70D3840CB0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7290" y="5275587"/>
            <a:ext cx="914400" cy="914400"/>
          </a:xfrm>
          <a:prstGeom prst="rect">
            <a:avLst/>
          </a:prstGeom>
        </p:spPr>
      </p:pic>
      <p:pic>
        <p:nvPicPr>
          <p:cNvPr id="11" name="Graphic 10" descr="Eye">
            <a:extLst>
              <a:ext uri="{FF2B5EF4-FFF2-40B4-BE49-F238E27FC236}">
                <a16:creationId xmlns:a16="http://schemas.microsoft.com/office/drawing/2014/main" id="{5731897A-8AD5-8A4F-9BFF-4306E0DFA9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2539" y="5497039"/>
            <a:ext cx="914400" cy="914400"/>
          </a:xfrm>
          <a:prstGeom prst="rect">
            <a:avLst/>
          </a:prstGeom>
        </p:spPr>
      </p:pic>
      <p:pic>
        <p:nvPicPr>
          <p:cNvPr id="14" name="Graphic 13" descr="Peacock">
            <a:extLst>
              <a:ext uri="{FF2B5EF4-FFF2-40B4-BE49-F238E27FC236}">
                <a16:creationId xmlns:a16="http://schemas.microsoft.com/office/drawing/2014/main" id="{EA451A1B-669D-114C-8EF1-C5C0B8D4AE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2388" y="0"/>
            <a:ext cx="6897441" cy="6897441"/>
          </a:xfrm>
          <a:prstGeom prst="rect">
            <a:avLst/>
          </a:prstGeom>
          <a:scene3d>
            <a:camera prst="orthographicFront">
              <a:rot lat="0" lon="10800000" rev="0"/>
            </a:camera>
            <a:lightRig rig="threePt" dir="t"/>
          </a:scene3d>
        </p:spPr>
      </p:pic>
      <p:pic>
        <p:nvPicPr>
          <p:cNvPr id="16" name="Graphic 15" descr="Drama">
            <a:extLst>
              <a:ext uri="{FF2B5EF4-FFF2-40B4-BE49-F238E27FC236}">
                <a16:creationId xmlns:a16="http://schemas.microsoft.com/office/drawing/2014/main" id="{577A66F2-0D50-FC4B-BC94-CA1B820CB9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14982" y="2284672"/>
            <a:ext cx="914400" cy="914400"/>
          </a:xfrm>
          <a:prstGeom prst="rect">
            <a:avLst/>
          </a:prstGeom>
        </p:spPr>
      </p:pic>
      <p:pic>
        <p:nvPicPr>
          <p:cNvPr id="24" name="Graphic 23" descr="Detective">
            <a:extLst>
              <a:ext uri="{FF2B5EF4-FFF2-40B4-BE49-F238E27FC236}">
                <a16:creationId xmlns:a16="http://schemas.microsoft.com/office/drawing/2014/main" id="{A790F64F-DBBF-2142-803D-3071DE4D23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2539" y="6076869"/>
            <a:ext cx="914400" cy="914400"/>
          </a:xfrm>
          <a:prstGeom prst="rect">
            <a:avLst/>
          </a:prstGeom>
        </p:spPr>
      </p:pic>
      <p:pic>
        <p:nvPicPr>
          <p:cNvPr id="28" name="Graphic 27" descr="Network diagram">
            <a:extLst>
              <a:ext uri="{FF2B5EF4-FFF2-40B4-BE49-F238E27FC236}">
                <a16:creationId xmlns:a16="http://schemas.microsoft.com/office/drawing/2014/main" id="{2EA412DB-3FC1-C140-8F03-723815EC9E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5400000">
            <a:off x="1204232" y="3283490"/>
            <a:ext cx="914400" cy="914400"/>
          </a:xfrm>
          <a:prstGeom prst="rect">
            <a:avLst/>
          </a:prstGeom>
        </p:spPr>
      </p:pic>
      <p:pic>
        <p:nvPicPr>
          <p:cNvPr id="32" name="Graphic 31" descr="Security camera">
            <a:extLst>
              <a:ext uri="{FF2B5EF4-FFF2-40B4-BE49-F238E27FC236}">
                <a16:creationId xmlns:a16="http://schemas.microsoft.com/office/drawing/2014/main" id="{AD488026-84E6-0341-A16F-9168CD3704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634" y="90700"/>
            <a:ext cx="2559145" cy="2559145"/>
          </a:xfrm>
          <a:prstGeom prst="rect">
            <a:avLst/>
          </a:prstGeom>
        </p:spPr>
      </p:pic>
      <p:pic>
        <p:nvPicPr>
          <p:cNvPr id="34" name="Graphic 33" descr="Security camera">
            <a:extLst>
              <a:ext uri="{FF2B5EF4-FFF2-40B4-BE49-F238E27FC236}">
                <a16:creationId xmlns:a16="http://schemas.microsoft.com/office/drawing/2014/main" id="{5B792CA1-BF79-5D41-9093-6695363E06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22770" y="3043"/>
            <a:ext cx="2532654" cy="2532654"/>
          </a:xfrm>
          <a:prstGeom prst="rect">
            <a:avLst/>
          </a:prstGeom>
          <a:scene3d>
            <a:camera prst="orthographicFront">
              <a:rot lat="0" lon="10800000" rev="0"/>
            </a:camera>
            <a:lightRig rig="threePt" dir="t"/>
          </a:scene3d>
        </p:spPr>
      </p:pic>
      <p:pic>
        <p:nvPicPr>
          <p:cNvPr id="22" name="Graphic 21" descr="Skull">
            <a:extLst>
              <a:ext uri="{FF2B5EF4-FFF2-40B4-BE49-F238E27FC236}">
                <a16:creationId xmlns:a16="http://schemas.microsoft.com/office/drawing/2014/main" id="{E58468D8-1DE1-6F4A-98B6-F3E3A069EA6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02340" y="2373706"/>
            <a:ext cx="914400" cy="914400"/>
          </a:xfrm>
          <a:prstGeom prst="rect">
            <a:avLst/>
          </a:prstGeom>
        </p:spPr>
      </p:pic>
      <p:pic>
        <p:nvPicPr>
          <p:cNvPr id="35" name="Graphic 34" descr="Eye">
            <a:extLst>
              <a:ext uri="{FF2B5EF4-FFF2-40B4-BE49-F238E27FC236}">
                <a16:creationId xmlns:a16="http://schemas.microsoft.com/office/drawing/2014/main" id="{24051056-2F03-AE4F-8CD6-42992A0E28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91868" y="4081127"/>
            <a:ext cx="1995742" cy="1995742"/>
          </a:xfrm>
          <a:prstGeom prst="rect">
            <a:avLst/>
          </a:prstGeom>
        </p:spPr>
      </p:pic>
      <p:pic>
        <p:nvPicPr>
          <p:cNvPr id="36" name="Graphic 35" descr="Eye">
            <a:extLst>
              <a:ext uri="{FF2B5EF4-FFF2-40B4-BE49-F238E27FC236}">
                <a16:creationId xmlns:a16="http://schemas.microsoft.com/office/drawing/2014/main" id="{4F939D50-0B8C-344F-B037-FEA6DFAF2A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0840" y="1556841"/>
            <a:ext cx="3777798" cy="3777798"/>
          </a:xfrm>
          <a:prstGeom prst="rect">
            <a:avLst/>
          </a:prstGeom>
        </p:spPr>
      </p:pic>
      <p:pic>
        <p:nvPicPr>
          <p:cNvPr id="37" name="Graphic 36" descr="Eye">
            <a:extLst>
              <a:ext uri="{FF2B5EF4-FFF2-40B4-BE49-F238E27FC236}">
                <a16:creationId xmlns:a16="http://schemas.microsoft.com/office/drawing/2014/main" id="{FB0E6F2F-DE56-2848-B0E1-8858B598B2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3641" y="-1564473"/>
            <a:ext cx="4972196" cy="4972196"/>
          </a:xfrm>
          <a:prstGeom prst="rect">
            <a:avLst/>
          </a:prstGeom>
        </p:spPr>
      </p:pic>
      <p:grpSp>
        <p:nvGrpSpPr>
          <p:cNvPr id="46" name="Group 45">
            <a:extLst>
              <a:ext uri="{FF2B5EF4-FFF2-40B4-BE49-F238E27FC236}">
                <a16:creationId xmlns:a16="http://schemas.microsoft.com/office/drawing/2014/main" id="{73C2EADB-975F-CA4A-B24C-E0F78DFBC401}"/>
              </a:ext>
            </a:extLst>
          </p:cNvPr>
          <p:cNvGrpSpPr/>
          <p:nvPr/>
        </p:nvGrpSpPr>
        <p:grpSpPr>
          <a:xfrm>
            <a:off x="2381384" y="3004327"/>
            <a:ext cx="7276607" cy="929766"/>
            <a:chOff x="4544545" y="3397868"/>
            <a:chExt cx="7276607" cy="929766"/>
          </a:xfrm>
        </p:grpSpPr>
        <p:pic>
          <p:nvPicPr>
            <p:cNvPr id="18" name="Graphic 17" descr="Handshake">
              <a:extLst>
                <a:ext uri="{FF2B5EF4-FFF2-40B4-BE49-F238E27FC236}">
                  <a16:creationId xmlns:a16="http://schemas.microsoft.com/office/drawing/2014/main" id="{D2459A66-A6AF-5647-AA33-69907FC05B6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06752" y="3410690"/>
              <a:ext cx="914400" cy="914400"/>
            </a:xfrm>
            <a:prstGeom prst="rect">
              <a:avLst/>
            </a:prstGeom>
          </p:spPr>
        </p:pic>
        <p:pic>
          <p:nvPicPr>
            <p:cNvPr id="38" name="Graphic 37" descr="Handshake">
              <a:extLst>
                <a:ext uri="{FF2B5EF4-FFF2-40B4-BE49-F238E27FC236}">
                  <a16:creationId xmlns:a16="http://schemas.microsoft.com/office/drawing/2014/main" id="{D4AFBD15-080D-CA4C-A243-41DE1351C75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200845" y="3404279"/>
              <a:ext cx="914400" cy="914400"/>
            </a:xfrm>
            <a:prstGeom prst="rect">
              <a:avLst/>
            </a:prstGeom>
          </p:spPr>
        </p:pic>
        <p:pic>
          <p:nvPicPr>
            <p:cNvPr id="39" name="Graphic 38" descr="Handshake">
              <a:extLst>
                <a:ext uri="{FF2B5EF4-FFF2-40B4-BE49-F238E27FC236}">
                  <a16:creationId xmlns:a16="http://schemas.microsoft.com/office/drawing/2014/main" id="{C08A9709-712B-E246-915C-A5B44ECF88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0178" y="3413234"/>
              <a:ext cx="914400" cy="914400"/>
            </a:xfrm>
            <a:prstGeom prst="rect">
              <a:avLst/>
            </a:prstGeom>
          </p:spPr>
        </p:pic>
        <p:pic>
          <p:nvPicPr>
            <p:cNvPr id="40" name="Graphic 39" descr="Handshake">
              <a:extLst>
                <a:ext uri="{FF2B5EF4-FFF2-40B4-BE49-F238E27FC236}">
                  <a16:creationId xmlns:a16="http://schemas.microsoft.com/office/drawing/2014/main" id="{DF7AE14E-5556-6F45-BDFD-61C8B624D6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81584" y="3404279"/>
              <a:ext cx="914400" cy="914400"/>
            </a:xfrm>
            <a:prstGeom prst="rect">
              <a:avLst/>
            </a:prstGeom>
          </p:spPr>
        </p:pic>
        <p:pic>
          <p:nvPicPr>
            <p:cNvPr id="41" name="Graphic 40" descr="Handshake">
              <a:extLst>
                <a:ext uri="{FF2B5EF4-FFF2-40B4-BE49-F238E27FC236}">
                  <a16:creationId xmlns:a16="http://schemas.microsoft.com/office/drawing/2014/main" id="{82E3AD4D-CE21-6843-ABAE-30E2634008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72990" y="3397868"/>
              <a:ext cx="914400" cy="914400"/>
            </a:xfrm>
            <a:prstGeom prst="rect">
              <a:avLst/>
            </a:prstGeom>
          </p:spPr>
        </p:pic>
        <p:pic>
          <p:nvPicPr>
            <p:cNvPr id="42" name="Graphic 41" descr="Handshake">
              <a:extLst>
                <a:ext uri="{FF2B5EF4-FFF2-40B4-BE49-F238E27FC236}">
                  <a16:creationId xmlns:a16="http://schemas.microsoft.com/office/drawing/2014/main" id="{13DB0AEE-309C-CD40-B16E-26758AD6AF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2323" y="3406823"/>
              <a:ext cx="914400" cy="914400"/>
            </a:xfrm>
            <a:prstGeom prst="rect">
              <a:avLst/>
            </a:prstGeom>
          </p:spPr>
        </p:pic>
        <p:pic>
          <p:nvPicPr>
            <p:cNvPr id="43" name="Graphic 42" descr="Handshake">
              <a:extLst>
                <a:ext uri="{FF2B5EF4-FFF2-40B4-BE49-F238E27FC236}">
                  <a16:creationId xmlns:a16="http://schemas.microsoft.com/office/drawing/2014/main" id="{76C9C0FF-C72A-5B48-8835-08F73D8648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63806" y="3406004"/>
              <a:ext cx="914400" cy="914400"/>
            </a:xfrm>
            <a:prstGeom prst="rect">
              <a:avLst/>
            </a:prstGeom>
          </p:spPr>
        </p:pic>
        <p:pic>
          <p:nvPicPr>
            <p:cNvPr id="44" name="Graphic 43" descr="Handshake">
              <a:extLst>
                <a:ext uri="{FF2B5EF4-FFF2-40B4-BE49-F238E27FC236}">
                  <a16:creationId xmlns:a16="http://schemas.microsoft.com/office/drawing/2014/main" id="{4AF5BA9A-37D0-1446-B08D-783EB6D30D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55212" y="3399593"/>
              <a:ext cx="914400" cy="914400"/>
            </a:xfrm>
            <a:prstGeom prst="rect">
              <a:avLst/>
            </a:prstGeom>
          </p:spPr>
        </p:pic>
        <p:pic>
          <p:nvPicPr>
            <p:cNvPr id="45" name="Graphic 44" descr="Handshake">
              <a:extLst>
                <a:ext uri="{FF2B5EF4-FFF2-40B4-BE49-F238E27FC236}">
                  <a16:creationId xmlns:a16="http://schemas.microsoft.com/office/drawing/2014/main" id="{CE3B30FB-65DF-A04A-B59F-9076A6F899F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44545" y="3408548"/>
              <a:ext cx="914400" cy="914400"/>
            </a:xfrm>
            <a:prstGeom prst="rect">
              <a:avLst/>
            </a:prstGeom>
          </p:spPr>
        </p:pic>
      </p:grpSp>
      <p:pic>
        <p:nvPicPr>
          <p:cNvPr id="47" name="Graphic 46" descr="Target">
            <a:extLst>
              <a:ext uri="{FF2B5EF4-FFF2-40B4-BE49-F238E27FC236}">
                <a16:creationId xmlns:a16="http://schemas.microsoft.com/office/drawing/2014/main" id="{98515835-901F-9B44-9B1E-6A8324940B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7789" y="4665048"/>
            <a:ext cx="914400" cy="914400"/>
          </a:xfrm>
          <a:prstGeom prst="rect">
            <a:avLst/>
          </a:prstGeom>
        </p:spPr>
      </p:pic>
      <p:pic>
        <p:nvPicPr>
          <p:cNvPr id="49" name="Graphic 48" descr="Network diagram">
            <a:extLst>
              <a:ext uri="{FF2B5EF4-FFF2-40B4-BE49-F238E27FC236}">
                <a16:creationId xmlns:a16="http://schemas.microsoft.com/office/drawing/2014/main" id="{C11AF23E-D1D8-DF48-B50B-5B0DD0577C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5400000">
            <a:off x="10309681" y="3129481"/>
            <a:ext cx="914400" cy="914400"/>
          </a:xfrm>
          <a:prstGeom prst="rect">
            <a:avLst/>
          </a:prstGeom>
        </p:spPr>
      </p:pic>
      <p:pic>
        <p:nvPicPr>
          <p:cNvPr id="50" name="Graphic 49" descr="Gears">
            <a:extLst>
              <a:ext uri="{FF2B5EF4-FFF2-40B4-BE49-F238E27FC236}">
                <a16:creationId xmlns:a16="http://schemas.microsoft.com/office/drawing/2014/main" id="{167DE783-3CB2-0440-9089-0187B5111A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0923" y="5276257"/>
            <a:ext cx="914400" cy="914400"/>
          </a:xfrm>
          <a:prstGeom prst="rect">
            <a:avLst/>
          </a:prstGeom>
          <a:scene3d>
            <a:camera prst="orthographicFront">
              <a:rot lat="0" lon="10800000" rev="0"/>
            </a:camera>
            <a:lightRig rig="threePt" dir="t"/>
          </a:scene3d>
        </p:spPr>
      </p:pic>
      <p:pic>
        <p:nvPicPr>
          <p:cNvPr id="26" name="Graphic 25" descr="Circular flowchart">
            <a:extLst>
              <a:ext uri="{FF2B5EF4-FFF2-40B4-BE49-F238E27FC236}">
                <a16:creationId xmlns:a16="http://schemas.microsoft.com/office/drawing/2014/main" id="{714B5E38-3E0C-D849-867C-7184494F7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02340" y="3951947"/>
            <a:ext cx="914400" cy="914400"/>
          </a:xfrm>
          <a:prstGeom prst="rect">
            <a:avLst/>
          </a:prstGeom>
        </p:spPr>
      </p:pic>
      <p:pic>
        <p:nvPicPr>
          <p:cNvPr id="48" name="Graphic 47" descr="Circular flowchart">
            <a:extLst>
              <a:ext uri="{FF2B5EF4-FFF2-40B4-BE49-F238E27FC236}">
                <a16:creationId xmlns:a16="http://schemas.microsoft.com/office/drawing/2014/main" id="{208A297A-EDCE-BA47-9D8C-5B82294B4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07789" y="3813704"/>
            <a:ext cx="914400" cy="914400"/>
          </a:xfrm>
          <a:prstGeom prst="rect">
            <a:avLst/>
          </a:prstGeom>
        </p:spPr>
      </p:pic>
    </p:spTree>
    <p:extLst>
      <p:ext uri="{BB962C8B-B14F-4D97-AF65-F5344CB8AC3E}">
        <p14:creationId xmlns:p14="http://schemas.microsoft.com/office/powerpoint/2010/main" val="87504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repeatCount="indefinite"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repeatCount="indefinite"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ppt_x"/>
                                          </p:val>
                                        </p:tav>
                                        <p:tav tm="100000">
                                          <p:val>
                                            <p:strVal val="#ppt_x"/>
                                          </p:val>
                                        </p:tav>
                                      </p:tavLst>
                                    </p:anim>
                                    <p:anim calcmode="lin" valueType="num">
                                      <p:cBhvr additive="base">
                                        <p:cTn id="12" dur="1000" fill="hold"/>
                                        <p:tgtEl>
                                          <p:spTgt spid="3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repeatCount="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2000" fill="hold"/>
                                        <p:tgtEl>
                                          <p:spTgt spid="35"/>
                                        </p:tgtEl>
                                        <p:attrNameLst>
                                          <p:attrName>ppt_x</p:attrName>
                                        </p:attrNameLst>
                                      </p:cBhvr>
                                      <p:tavLst>
                                        <p:tav tm="0">
                                          <p:val>
                                            <p:strVal val="#ppt_x"/>
                                          </p:val>
                                        </p:tav>
                                        <p:tav tm="100000">
                                          <p:val>
                                            <p:strVal val="#ppt_x"/>
                                          </p:val>
                                        </p:tav>
                                      </p:tavLst>
                                    </p:anim>
                                    <p:anim calcmode="lin" valueType="num">
                                      <p:cBhvr additive="base">
                                        <p:cTn id="22" dur="2000" fill="hold"/>
                                        <p:tgtEl>
                                          <p:spTgt spid="35"/>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repeatCount="0"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2000" fill="hold"/>
                                        <p:tgtEl>
                                          <p:spTgt spid="36"/>
                                        </p:tgtEl>
                                        <p:attrNameLst>
                                          <p:attrName>ppt_x</p:attrName>
                                        </p:attrNameLst>
                                      </p:cBhvr>
                                      <p:tavLst>
                                        <p:tav tm="0">
                                          <p:val>
                                            <p:strVal val="#ppt_x"/>
                                          </p:val>
                                        </p:tav>
                                        <p:tav tm="100000">
                                          <p:val>
                                            <p:strVal val="#ppt_x"/>
                                          </p:val>
                                        </p:tav>
                                      </p:tavLst>
                                    </p:anim>
                                    <p:anim calcmode="lin" valueType="num">
                                      <p:cBhvr additive="base">
                                        <p:cTn id="27" dur="2000" fill="hold"/>
                                        <p:tgtEl>
                                          <p:spTgt spid="36"/>
                                        </p:tgtEl>
                                        <p:attrNameLst>
                                          <p:attrName>ppt_y</p:attrName>
                                        </p:attrNameLst>
                                      </p:cBhvr>
                                      <p:tavLst>
                                        <p:tav tm="0">
                                          <p:val>
                                            <p:strVal val="1+#ppt_h/2"/>
                                          </p:val>
                                        </p:tav>
                                        <p:tav tm="100000">
                                          <p:val>
                                            <p:strVal val="#ppt_y"/>
                                          </p:val>
                                        </p:tav>
                                      </p:tavLst>
                                    </p:anim>
                                  </p:childTnLst>
                                </p:cTn>
                              </p:par>
                            </p:childTnLst>
                          </p:cTn>
                        </p:par>
                        <p:par>
                          <p:cTn id="28" fill="hold">
                            <p:stCondLst>
                              <p:cond delay="5500"/>
                            </p:stCondLst>
                            <p:childTnLst>
                              <p:par>
                                <p:cTn id="29" presetID="2" presetClass="entr" presetSubtype="4" repeatCount="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2000" fill="hold"/>
                                        <p:tgtEl>
                                          <p:spTgt spid="37"/>
                                        </p:tgtEl>
                                        <p:attrNameLst>
                                          <p:attrName>ppt_x</p:attrName>
                                        </p:attrNameLst>
                                      </p:cBhvr>
                                      <p:tavLst>
                                        <p:tav tm="0">
                                          <p:val>
                                            <p:strVal val="#ppt_x"/>
                                          </p:val>
                                        </p:tav>
                                        <p:tav tm="100000">
                                          <p:val>
                                            <p:strVal val="#ppt_x"/>
                                          </p:val>
                                        </p:tav>
                                      </p:tavLst>
                                    </p:anim>
                                    <p:anim calcmode="lin" valueType="num">
                                      <p:cBhvr additive="base">
                                        <p:cTn id="32" dur="2000" fill="hold"/>
                                        <p:tgtEl>
                                          <p:spTgt spid="37"/>
                                        </p:tgtEl>
                                        <p:attrNameLst>
                                          <p:attrName>ppt_y</p:attrName>
                                        </p:attrNameLst>
                                      </p:cBhvr>
                                      <p:tavLst>
                                        <p:tav tm="0">
                                          <p:val>
                                            <p:strVal val="1+#ppt_h/2"/>
                                          </p:val>
                                        </p:tav>
                                        <p:tav tm="100000">
                                          <p:val>
                                            <p:strVal val="#ppt_y"/>
                                          </p:val>
                                        </p:tav>
                                      </p:tavLst>
                                    </p:anim>
                                  </p:childTnLst>
                                </p:cTn>
                              </p:par>
                            </p:childTnLst>
                          </p:cTn>
                        </p:par>
                        <p:par>
                          <p:cTn id="33" fill="hold">
                            <p:stCondLst>
                              <p:cond delay="7500"/>
                            </p:stCondLst>
                            <p:childTnLst>
                              <p:par>
                                <p:cTn id="34" presetID="8" presetClass="emph" presetSubtype="0" repeatCount="indefinite" fill="hold" nodeType="afterEffect">
                                  <p:stCondLst>
                                    <p:cond delay="0"/>
                                  </p:stCondLst>
                                  <p:childTnLst>
                                    <p:animRot by="21600000">
                                      <p:cBhvr>
                                        <p:cTn id="35" dur="2000" fill="hold"/>
                                        <p:tgtEl>
                                          <p:spTgt spid="37"/>
                                        </p:tgtEl>
                                        <p:attrNameLst>
                                          <p:attrName>r</p:attrName>
                                        </p:attrNameLst>
                                      </p:cBhvr>
                                    </p:animRot>
                                  </p:childTnLst>
                                </p:cTn>
                              </p:par>
                              <p:par>
                                <p:cTn id="36" presetID="8" presetClass="emph" presetSubtype="0" repeatCount="indefinite" fill="hold" nodeType="withEffect">
                                  <p:stCondLst>
                                    <p:cond delay="0"/>
                                  </p:stCondLst>
                                  <p:childTnLst>
                                    <p:animRot by="21600000">
                                      <p:cBhvr>
                                        <p:cTn id="37" dur="2000" fill="hold"/>
                                        <p:tgtEl>
                                          <p:spTgt spid="36"/>
                                        </p:tgtEl>
                                        <p:attrNameLst>
                                          <p:attrName>r</p:attrName>
                                        </p:attrNameLst>
                                      </p:cBhvr>
                                    </p:animRot>
                                  </p:childTnLst>
                                </p:cTn>
                              </p:par>
                              <p:par>
                                <p:cTn id="38" presetID="8" presetClass="emph" presetSubtype="0" repeatCount="indefinite" fill="hold" nodeType="withEffect">
                                  <p:stCondLst>
                                    <p:cond delay="0"/>
                                  </p:stCondLst>
                                  <p:childTnLst>
                                    <p:animRot by="21600000">
                                      <p:cBhvr>
                                        <p:cTn id="39" dur="2000" fill="hold"/>
                                        <p:tgtEl>
                                          <p:spTgt spid="35"/>
                                        </p:tgtEl>
                                        <p:attrNameLst>
                                          <p:attrName>r</p:attrName>
                                        </p:attrNameLst>
                                      </p:cBhvr>
                                    </p:animRot>
                                  </p:childTnLst>
                                </p:cTn>
                              </p:par>
                              <p:par>
                                <p:cTn id="40" presetID="8" presetClass="emph" presetSubtype="0" repeatCount="indefinite" fill="hold" nodeType="withEffect">
                                  <p:stCondLst>
                                    <p:cond delay="0"/>
                                  </p:stCondLst>
                                  <p:childTnLst>
                                    <p:animRot by="21600000">
                                      <p:cBhvr>
                                        <p:cTn id="41" dur="2000" fill="hold"/>
                                        <p:tgtEl>
                                          <p:spTgt spid="11"/>
                                        </p:tgtEl>
                                        <p:attrNameLst>
                                          <p:attrName>r</p:attrName>
                                        </p:attrNameLst>
                                      </p:cBhvr>
                                    </p:animRot>
                                  </p:childTnLst>
                                </p:cTn>
                              </p:par>
                              <p:par>
                                <p:cTn id="42" presetID="8" presetClass="emph" presetSubtype="0" repeatCount="indefinite" fill="hold" nodeType="withEffect">
                                  <p:stCondLst>
                                    <p:cond delay="0"/>
                                  </p:stCondLst>
                                  <p:childTnLst>
                                    <p:animRot by="21600000">
                                      <p:cBhvr>
                                        <p:cTn id="43" dur="2000" fill="hold"/>
                                        <p:tgtEl>
                                          <p:spTgt spid="11"/>
                                        </p:tgtEl>
                                        <p:attrNameLst>
                                          <p:attrName>r</p:attrName>
                                        </p:attrNameLst>
                                      </p:cBhvr>
                                    </p:animRot>
                                  </p:childTnLst>
                                </p:cTn>
                              </p:par>
                              <p:par>
                                <p:cTn id="44" presetID="1" presetClass="emph" presetSubtype="2" repeatCount="indefinite" fill="hold" nodeType="withEffect">
                                  <p:stCondLst>
                                    <p:cond delay="0"/>
                                  </p:stCondLst>
                                  <p:childTnLst>
                                    <p:animClr clrSpc="rgb" dir="cw">
                                      <p:cBhvr>
                                        <p:cTn id="45" dur="250" fill="hold"/>
                                        <p:tgtEl>
                                          <p:spTgt spid="22"/>
                                        </p:tgtEl>
                                        <p:attrNameLst>
                                          <p:attrName>fillcolor</p:attrName>
                                        </p:attrNameLst>
                                      </p:cBhvr>
                                      <p:to>
                                        <a:srgbClr val="FF2200"/>
                                      </p:to>
                                    </p:animClr>
                                    <p:set>
                                      <p:cBhvr>
                                        <p:cTn id="46" dur="250" fill="hold"/>
                                        <p:tgtEl>
                                          <p:spTgt spid="22"/>
                                        </p:tgtEl>
                                        <p:attrNameLst>
                                          <p:attrName>fill.type</p:attrName>
                                        </p:attrNameLst>
                                      </p:cBhvr>
                                      <p:to>
                                        <p:strVal val="solid"/>
                                      </p:to>
                                    </p:set>
                                    <p:set>
                                      <p:cBhvr>
                                        <p:cTn id="47" dur="250" fill="hold"/>
                                        <p:tgtEl>
                                          <p:spTgt spid="22"/>
                                        </p:tgtEl>
                                        <p:attrNameLst>
                                          <p:attrName>fill.on</p:attrName>
                                        </p:attrNameLst>
                                      </p:cBhvr>
                                      <p:to>
                                        <p:strVal val="true"/>
                                      </p:to>
                                    </p:set>
                                  </p:childTnLst>
                                </p:cTn>
                              </p:par>
                              <p:par>
                                <p:cTn id="48" presetID="1" presetClass="emph" presetSubtype="2" repeatCount="indefinite" fill="hold" nodeType="withEffect">
                                  <p:stCondLst>
                                    <p:cond delay="0"/>
                                  </p:stCondLst>
                                  <p:childTnLst>
                                    <p:animClr clrSpc="rgb" dir="cw">
                                      <p:cBhvr>
                                        <p:cTn id="49" dur="250" fill="hold"/>
                                        <p:tgtEl>
                                          <p:spTgt spid="28"/>
                                        </p:tgtEl>
                                        <p:attrNameLst>
                                          <p:attrName>fillcolor</p:attrName>
                                        </p:attrNameLst>
                                      </p:cBhvr>
                                      <p:to>
                                        <a:srgbClr val="FF2200"/>
                                      </p:to>
                                    </p:animClr>
                                    <p:set>
                                      <p:cBhvr>
                                        <p:cTn id="50" dur="250" fill="hold"/>
                                        <p:tgtEl>
                                          <p:spTgt spid="28"/>
                                        </p:tgtEl>
                                        <p:attrNameLst>
                                          <p:attrName>fill.type</p:attrName>
                                        </p:attrNameLst>
                                      </p:cBhvr>
                                      <p:to>
                                        <p:strVal val="solid"/>
                                      </p:to>
                                    </p:set>
                                    <p:set>
                                      <p:cBhvr>
                                        <p:cTn id="51" dur="250" fill="hold"/>
                                        <p:tgtEl>
                                          <p:spTgt spid="28"/>
                                        </p:tgtEl>
                                        <p:attrNameLst>
                                          <p:attrName>fill.on</p:attrName>
                                        </p:attrNameLst>
                                      </p:cBhvr>
                                      <p:to>
                                        <p:strVal val="true"/>
                                      </p:to>
                                    </p:set>
                                  </p:childTnLst>
                                </p:cTn>
                              </p:par>
                              <p:par>
                                <p:cTn id="52" presetID="1" presetClass="emph" presetSubtype="2" repeatCount="indefinite" fill="hold" nodeType="withEffect">
                                  <p:stCondLst>
                                    <p:cond delay="0"/>
                                  </p:stCondLst>
                                  <p:childTnLst>
                                    <p:animClr clrSpc="rgb" dir="cw">
                                      <p:cBhvr>
                                        <p:cTn id="53" dur="250" fill="hold"/>
                                        <p:tgtEl>
                                          <p:spTgt spid="26"/>
                                        </p:tgtEl>
                                        <p:attrNameLst>
                                          <p:attrName>fillcolor</p:attrName>
                                        </p:attrNameLst>
                                      </p:cBhvr>
                                      <p:to>
                                        <a:srgbClr val="FF2200"/>
                                      </p:to>
                                    </p:animClr>
                                    <p:set>
                                      <p:cBhvr>
                                        <p:cTn id="54" dur="250" fill="hold"/>
                                        <p:tgtEl>
                                          <p:spTgt spid="26"/>
                                        </p:tgtEl>
                                        <p:attrNameLst>
                                          <p:attrName>fill.type</p:attrName>
                                        </p:attrNameLst>
                                      </p:cBhvr>
                                      <p:to>
                                        <p:strVal val="solid"/>
                                      </p:to>
                                    </p:set>
                                    <p:set>
                                      <p:cBhvr>
                                        <p:cTn id="55" dur="250" fill="hold"/>
                                        <p:tgtEl>
                                          <p:spTgt spid="26"/>
                                        </p:tgtEl>
                                        <p:attrNameLst>
                                          <p:attrName>fill.on</p:attrName>
                                        </p:attrNameLst>
                                      </p:cBhvr>
                                      <p:to>
                                        <p:strVal val="true"/>
                                      </p:to>
                                    </p:set>
                                  </p:childTnLst>
                                </p:cTn>
                              </p:par>
                              <p:par>
                                <p:cTn id="56" presetID="1" presetClass="emph" presetSubtype="2" repeatCount="indefinite" fill="hold" nodeType="withEffect">
                                  <p:stCondLst>
                                    <p:cond delay="0"/>
                                  </p:stCondLst>
                                  <p:childTnLst>
                                    <p:animClr clrSpc="rgb" dir="cw">
                                      <p:cBhvr>
                                        <p:cTn id="57" dur="250" fill="hold"/>
                                        <p:tgtEl>
                                          <p:spTgt spid="5"/>
                                        </p:tgtEl>
                                        <p:attrNameLst>
                                          <p:attrName>fillcolor</p:attrName>
                                        </p:attrNameLst>
                                      </p:cBhvr>
                                      <p:to>
                                        <a:srgbClr val="FF2200"/>
                                      </p:to>
                                    </p:animClr>
                                    <p:set>
                                      <p:cBhvr>
                                        <p:cTn id="58" dur="250" fill="hold"/>
                                        <p:tgtEl>
                                          <p:spTgt spid="5"/>
                                        </p:tgtEl>
                                        <p:attrNameLst>
                                          <p:attrName>fill.type</p:attrName>
                                        </p:attrNameLst>
                                      </p:cBhvr>
                                      <p:to>
                                        <p:strVal val="solid"/>
                                      </p:to>
                                    </p:set>
                                    <p:set>
                                      <p:cBhvr>
                                        <p:cTn id="59" dur="250" fill="hold"/>
                                        <p:tgtEl>
                                          <p:spTgt spid="5"/>
                                        </p:tgtEl>
                                        <p:attrNameLst>
                                          <p:attrName>fill.on</p:attrName>
                                        </p:attrNameLst>
                                      </p:cBhvr>
                                      <p:to>
                                        <p:strVal val="true"/>
                                      </p:to>
                                    </p:set>
                                  </p:childTnLst>
                                </p:cTn>
                              </p:par>
                              <p:par>
                                <p:cTn id="60" presetID="27" presetClass="emph" presetSubtype="0" repeatCount="indefinite" fill="remove" nodeType="withEffect">
                                  <p:stCondLst>
                                    <p:cond delay="0"/>
                                  </p:stCondLst>
                                  <p:childTnLst>
                                    <p:animClr clrSpc="rgb" dir="cw">
                                      <p:cBhvr override="childStyle">
                                        <p:cTn id="61" dur="125" autoRev="1" fill="remove"/>
                                        <p:tgtEl>
                                          <p:spTgt spid="16"/>
                                        </p:tgtEl>
                                        <p:attrNameLst>
                                          <p:attrName>style.color</p:attrName>
                                        </p:attrNameLst>
                                      </p:cBhvr>
                                      <p:to>
                                        <a:srgbClr val="FF2200"/>
                                      </p:to>
                                    </p:animClr>
                                    <p:animClr clrSpc="rgb" dir="cw">
                                      <p:cBhvr>
                                        <p:cTn id="62" dur="125" autoRev="1" fill="remove"/>
                                        <p:tgtEl>
                                          <p:spTgt spid="16"/>
                                        </p:tgtEl>
                                        <p:attrNameLst>
                                          <p:attrName>fillcolor</p:attrName>
                                        </p:attrNameLst>
                                      </p:cBhvr>
                                      <p:to>
                                        <a:srgbClr val="FF2200"/>
                                      </p:to>
                                    </p:animClr>
                                    <p:set>
                                      <p:cBhvr>
                                        <p:cTn id="63" dur="125" autoRev="1" fill="remove"/>
                                        <p:tgtEl>
                                          <p:spTgt spid="16"/>
                                        </p:tgtEl>
                                        <p:attrNameLst>
                                          <p:attrName>fill.type</p:attrName>
                                        </p:attrNameLst>
                                      </p:cBhvr>
                                      <p:to>
                                        <p:strVal val="solid"/>
                                      </p:to>
                                    </p:set>
                                    <p:set>
                                      <p:cBhvr>
                                        <p:cTn id="64" dur="125" autoRev="1" fill="remove"/>
                                        <p:tgtEl>
                                          <p:spTgt spid="16"/>
                                        </p:tgtEl>
                                        <p:attrNameLst>
                                          <p:attrName>fill.on</p:attrName>
                                        </p:attrNameLst>
                                      </p:cBhvr>
                                      <p:to>
                                        <p:strVal val="true"/>
                                      </p:to>
                                    </p:set>
                                  </p:childTnLst>
                                </p:cTn>
                              </p:par>
                              <p:par>
                                <p:cTn id="65" presetID="27" presetClass="emph" presetSubtype="0" repeatCount="indefinite" fill="remove" nodeType="withEffect">
                                  <p:stCondLst>
                                    <p:cond delay="0"/>
                                  </p:stCondLst>
                                  <p:childTnLst>
                                    <p:animClr clrSpc="rgb" dir="cw">
                                      <p:cBhvr override="childStyle">
                                        <p:cTn id="66" dur="125" autoRev="1" fill="remove"/>
                                        <p:tgtEl>
                                          <p:spTgt spid="49"/>
                                        </p:tgtEl>
                                        <p:attrNameLst>
                                          <p:attrName>style.color</p:attrName>
                                        </p:attrNameLst>
                                      </p:cBhvr>
                                      <p:to>
                                        <a:srgbClr val="FF2200"/>
                                      </p:to>
                                    </p:animClr>
                                    <p:animClr clrSpc="rgb" dir="cw">
                                      <p:cBhvr>
                                        <p:cTn id="67" dur="125" autoRev="1" fill="remove"/>
                                        <p:tgtEl>
                                          <p:spTgt spid="49"/>
                                        </p:tgtEl>
                                        <p:attrNameLst>
                                          <p:attrName>fillcolor</p:attrName>
                                        </p:attrNameLst>
                                      </p:cBhvr>
                                      <p:to>
                                        <a:srgbClr val="FF2200"/>
                                      </p:to>
                                    </p:animClr>
                                    <p:set>
                                      <p:cBhvr>
                                        <p:cTn id="68" dur="125" autoRev="1" fill="remove"/>
                                        <p:tgtEl>
                                          <p:spTgt spid="49"/>
                                        </p:tgtEl>
                                        <p:attrNameLst>
                                          <p:attrName>fill.type</p:attrName>
                                        </p:attrNameLst>
                                      </p:cBhvr>
                                      <p:to>
                                        <p:strVal val="solid"/>
                                      </p:to>
                                    </p:set>
                                    <p:set>
                                      <p:cBhvr>
                                        <p:cTn id="69" dur="125" autoRev="1" fill="remove"/>
                                        <p:tgtEl>
                                          <p:spTgt spid="49"/>
                                        </p:tgtEl>
                                        <p:attrNameLst>
                                          <p:attrName>fill.on</p:attrName>
                                        </p:attrNameLst>
                                      </p:cBhvr>
                                      <p:to>
                                        <p:strVal val="true"/>
                                      </p:to>
                                    </p:set>
                                  </p:childTnLst>
                                </p:cTn>
                              </p:par>
                              <p:par>
                                <p:cTn id="70" presetID="27" presetClass="emph" presetSubtype="0" repeatCount="indefinite" fill="remove" nodeType="withEffect">
                                  <p:stCondLst>
                                    <p:cond delay="0"/>
                                  </p:stCondLst>
                                  <p:childTnLst>
                                    <p:animClr clrSpc="rgb" dir="cw">
                                      <p:cBhvr override="childStyle">
                                        <p:cTn id="71" dur="125" autoRev="1" fill="remove"/>
                                        <p:tgtEl>
                                          <p:spTgt spid="48"/>
                                        </p:tgtEl>
                                        <p:attrNameLst>
                                          <p:attrName>style.color</p:attrName>
                                        </p:attrNameLst>
                                      </p:cBhvr>
                                      <p:to>
                                        <a:srgbClr val="FF2200"/>
                                      </p:to>
                                    </p:animClr>
                                    <p:animClr clrSpc="rgb" dir="cw">
                                      <p:cBhvr>
                                        <p:cTn id="72" dur="125" autoRev="1" fill="remove"/>
                                        <p:tgtEl>
                                          <p:spTgt spid="48"/>
                                        </p:tgtEl>
                                        <p:attrNameLst>
                                          <p:attrName>fillcolor</p:attrName>
                                        </p:attrNameLst>
                                      </p:cBhvr>
                                      <p:to>
                                        <a:srgbClr val="FF2200"/>
                                      </p:to>
                                    </p:animClr>
                                    <p:set>
                                      <p:cBhvr>
                                        <p:cTn id="73" dur="125" autoRev="1" fill="remove"/>
                                        <p:tgtEl>
                                          <p:spTgt spid="48"/>
                                        </p:tgtEl>
                                        <p:attrNameLst>
                                          <p:attrName>fill.type</p:attrName>
                                        </p:attrNameLst>
                                      </p:cBhvr>
                                      <p:to>
                                        <p:strVal val="solid"/>
                                      </p:to>
                                    </p:set>
                                    <p:set>
                                      <p:cBhvr>
                                        <p:cTn id="74" dur="125" autoRev="1" fill="remove"/>
                                        <p:tgtEl>
                                          <p:spTgt spid="48"/>
                                        </p:tgtEl>
                                        <p:attrNameLst>
                                          <p:attrName>fill.on</p:attrName>
                                        </p:attrNameLst>
                                      </p:cBhvr>
                                      <p:to>
                                        <p:strVal val="true"/>
                                      </p:to>
                                    </p:set>
                                  </p:childTnLst>
                                </p:cTn>
                              </p:par>
                              <p:par>
                                <p:cTn id="75" presetID="27" presetClass="emph" presetSubtype="0" repeatCount="indefinite" fill="remove" nodeType="withEffect">
                                  <p:stCondLst>
                                    <p:cond delay="0"/>
                                  </p:stCondLst>
                                  <p:childTnLst>
                                    <p:animClr clrSpc="rgb" dir="cw">
                                      <p:cBhvr override="childStyle">
                                        <p:cTn id="76" dur="125" autoRev="1" fill="remove"/>
                                        <p:tgtEl>
                                          <p:spTgt spid="47"/>
                                        </p:tgtEl>
                                        <p:attrNameLst>
                                          <p:attrName>style.color</p:attrName>
                                        </p:attrNameLst>
                                      </p:cBhvr>
                                      <p:to>
                                        <a:srgbClr val="FF2200"/>
                                      </p:to>
                                    </p:animClr>
                                    <p:animClr clrSpc="rgb" dir="cw">
                                      <p:cBhvr>
                                        <p:cTn id="77" dur="125" autoRev="1" fill="remove"/>
                                        <p:tgtEl>
                                          <p:spTgt spid="47"/>
                                        </p:tgtEl>
                                        <p:attrNameLst>
                                          <p:attrName>fillcolor</p:attrName>
                                        </p:attrNameLst>
                                      </p:cBhvr>
                                      <p:to>
                                        <a:srgbClr val="FF2200"/>
                                      </p:to>
                                    </p:animClr>
                                    <p:set>
                                      <p:cBhvr>
                                        <p:cTn id="78" dur="125" autoRev="1" fill="remove"/>
                                        <p:tgtEl>
                                          <p:spTgt spid="47"/>
                                        </p:tgtEl>
                                        <p:attrNameLst>
                                          <p:attrName>fill.type</p:attrName>
                                        </p:attrNameLst>
                                      </p:cBhvr>
                                      <p:to>
                                        <p:strVal val="solid"/>
                                      </p:to>
                                    </p:set>
                                    <p:set>
                                      <p:cBhvr>
                                        <p:cTn id="79" dur="125" autoRev="1" fill="remove"/>
                                        <p:tgtEl>
                                          <p:spTgt spid="47"/>
                                        </p:tgtEl>
                                        <p:attrNameLst>
                                          <p:attrName>fill.on</p:attrName>
                                        </p:attrNameLst>
                                      </p:cBhvr>
                                      <p:to>
                                        <p:strVal val="true"/>
                                      </p:to>
                                    </p:set>
                                  </p:childTnLst>
                                </p:cTn>
                              </p:par>
                            </p:childTnLst>
                          </p:cTn>
                        </p:par>
                        <p:par>
                          <p:cTn id="80" fill="hold">
                            <p:stCondLst>
                              <p:cond delay="9500"/>
                            </p:stCondLst>
                            <p:childTnLst>
                              <p:par>
                                <p:cTn id="81" presetID="26" presetClass="emph" presetSubtype="0" repeatCount="indefinite" fill="hold" nodeType="afterEffect">
                                  <p:stCondLst>
                                    <p:cond delay="0"/>
                                  </p:stCondLst>
                                  <p:childTnLst>
                                    <p:animEffect transition="out" filter="fade">
                                      <p:cBhvr>
                                        <p:cTn id="82" dur="250" tmFilter="0, 0; .2, .5; .8, .5; 1, 0"/>
                                        <p:tgtEl>
                                          <p:spTgt spid="46"/>
                                        </p:tgtEl>
                                      </p:cBhvr>
                                    </p:animEffect>
                                    <p:animScale>
                                      <p:cBhvr>
                                        <p:cTn id="83" dur="125" autoRev="1" fill="hold"/>
                                        <p:tgtEl>
                                          <p:spTgt spid="46"/>
                                        </p:tgtEl>
                                      </p:cBhvr>
                                      <p:by x="105000" y="105000"/>
                                    </p:animScale>
                                  </p:childTnLst>
                                </p:cTn>
                              </p:par>
                            </p:childTnLst>
                          </p:cTn>
                        </p:par>
                        <p:par>
                          <p:cTn id="84" fill="hold">
                            <p:stCondLst>
                              <p:cond delay="9750"/>
                            </p:stCondLst>
                            <p:childTnLst>
                              <p:par>
                                <p:cTn id="85" presetID="26" presetClass="emph" presetSubtype="0" repeatCount="indefinite" fill="hold" nodeType="afterEffect">
                                  <p:stCondLst>
                                    <p:cond delay="0"/>
                                  </p:stCondLst>
                                  <p:childTnLst>
                                    <p:animEffect transition="out" filter="fade">
                                      <p:cBhvr>
                                        <p:cTn id="86" dur="250" tmFilter="0, 0; .2, .5; .8, .5; 1, 0"/>
                                        <p:tgtEl>
                                          <p:spTgt spid="46"/>
                                        </p:tgtEl>
                                      </p:cBhvr>
                                    </p:animEffect>
                                    <p:animScale>
                                      <p:cBhvr>
                                        <p:cTn id="87" dur="125"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E295-2CAB-024D-8DBC-3A6E2985F39C}"/>
              </a:ext>
            </a:extLst>
          </p:cNvPr>
          <p:cNvSpPr>
            <a:spLocks noGrp="1"/>
          </p:cNvSpPr>
          <p:nvPr>
            <p:ph type="title"/>
          </p:nvPr>
        </p:nvSpPr>
        <p:spPr/>
        <p:txBody>
          <a:bodyPr/>
          <a:lstStyle/>
          <a:p>
            <a:r>
              <a:rPr lang="en-US" dirty="0"/>
              <a:t>Test slide 	</a:t>
            </a:r>
          </a:p>
        </p:txBody>
      </p:sp>
      <p:sp>
        <p:nvSpPr>
          <p:cNvPr id="3" name="Content Placeholder 2">
            <a:extLst>
              <a:ext uri="{FF2B5EF4-FFF2-40B4-BE49-F238E27FC236}">
                <a16:creationId xmlns:a16="http://schemas.microsoft.com/office/drawing/2014/main" id="{B38F6C89-D491-D742-8896-B9B32C23CAF1}"/>
              </a:ext>
            </a:extLst>
          </p:cNvPr>
          <p:cNvSpPr>
            <a:spLocks noGrp="1"/>
          </p:cNvSpPr>
          <p:nvPr>
            <p:ph idx="1"/>
          </p:nvPr>
        </p:nvSpPr>
        <p:spPr/>
        <p:txBody>
          <a:bodyPr/>
          <a:lstStyle/>
          <a:p>
            <a:r>
              <a:rPr lang="en-US" dirty="0"/>
              <a:t>New New</a:t>
            </a:r>
          </a:p>
        </p:txBody>
      </p:sp>
    </p:spTree>
    <p:extLst>
      <p:ext uri="{BB962C8B-B14F-4D97-AF65-F5344CB8AC3E}">
        <p14:creationId xmlns:p14="http://schemas.microsoft.com/office/powerpoint/2010/main" val="135477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7DD4FF"/>
            </a:gs>
          </a:gsLst>
          <a:lin ang="5400000" scaled="1"/>
        </a:gradFill>
        <a:effectLst/>
      </p:bgPr>
    </p:bg>
    <p:spTree>
      <p:nvGrpSpPr>
        <p:cNvPr id="1" name=""/>
        <p:cNvGrpSpPr/>
        <p:nvPr/>
      </p:nvGrpSpPr>
      <p:grpSpPr>
        <a:xfrm>
          <a:off x="0" y="0"/>
          <a:ext cx="0" cy="0"/>
          <a:chOff x="0" y="0"/>
          <a:chExt cx="0" cy="0"/>
        </a:xfrm>
      </p:grpSpPr>
      <p:pic>
        <p:nvPicPr>
          <p:cNvPr id="9" name="Graphic 8" descr="Upward trend RTL">
            <a:extLst>
              <a:ext uri="{FF2B5EF4-FFF2-40B4-BE49-F238E27FC236}">
                <a16:creationId xmlns:a16="http://schemas.microsoft.com/office/drawing/2014/main" id="{E6A0C387-BE40-0F43-BD62-54A70D302B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043" y="2448393"/>
            <a:ext cx="4409607" cy="4409607"/>
          </a:xfrm>
          <a:prstGeom prst="rect">
            <a:avLst/>
          </a:prstGeom>
        </p:spPr>
      </p:pic>
      <p:pic>
        <p:nvPicPr>
          <p:cNvPr id="11" name="Graphic 10" descr="Arrow Clockwise curve">
            <a:extLst>
              <a:ext uri="{FF2B5EF4-FFF2-40B4-BE49-F238E27FC236}">
                <a16:creationId xmlns:a16="http://schemas.microsoft.com/office/drawing/2014/main" id="{5236B0AA-E0D3-7746-AD71-F74120BE77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flipV="1">
            <a:off x="2889737" y="1041627"/>
            <a:ext cx="1801711" cy="1801711"/>
          </a:xfrm>
          <a:prstGeom prst="rect">
            <a:avLst/>
          </a:prstGeom>
        </p:spPr>
      </p:pic>
      <p:pic>
        <p:nvPicPr>
          <p:cNvPr id="13" name="Graphic 12" descr="Arrow Straight">
            <a:extLst>
              <a:ext uri="{FF2B5EF4-FFF2-40B4-BE49-F238E27FC236}">
                <a16:creationId xmlns:a16="http://schemas.microsoft.com/office/drawing/2014/main" id="{7A413D92-EA1A-604B-99EB-0C473D12E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flipV="1">
            <a:off x="1303512" y="5046358"/>
            <a:ext cx="1801711" cy="1801711"/>
          </a:xfrm>
          <a:prstGeom prst="rect">
            <a:avLst/>
          </a:prstGeom>
        </p:spPr>
      </p:pic>
      <p:pic>
        <p:nvPicPr>
          <p:cNvPr id="15" name="Graphic 14" descr="Arrow Rotate right">
            <a:extLst>
              <a:ext uri="{FF2B5EF4-FFF2-40B4-BE49-F238E27FC236}">
                <a16:creationId xmlns:a16="http://schemas.microsoft.com/office/drawing/2014/main" id="{79700AA2-1164-8A4C-BDD7-8C2EF2D73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129435" flipH="1" flipV="1">
            <a:off x="4690354" y="525779"/>
            <a:ext cx="1801711" cy="1801711"/>
          </a:xfrm>
          <a:prstGeom prst="rect">
            <a:avLst/>
          </a:prstGeom>
        </p:spPr>
      </p:pic>
      <p:pic>
        <p:nvPicPr>
          <p:cNvPr id="17" name="Graphic 16" descr="Arrow Slight curve">
            <a:extLst>
              <a:ext uri="{FF2B5EF4-FFF2-40B4-BE49-F238E27FC236}">
                <a16:creationId xmlns:a16="http://schemas.microsoft.com/office/drawing/2014/main" id="{139D8018-198F-B041-A6DF-AE0C11ABAA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flipV="1">
            <a:off x="9453846" y="368254"/>
            <a:ext cx="1801711" cy="1801711"/>
          </a:xfrm>
          <a:prstGeom prst="rect">
            <a:avLst/>
          </a:prstGeom>
        </p:spPr>
      </p:pic>
      <p:pic>
        <p:nvPicPr>
          <p:cNvPr id="19" name="Graphic 18" descr="Arrow Vertical U turn">
            <a:extLst>
              <a:ext uri="{FF2B5EF4-FFF2-40B4-BE49-F238E27FC236}">
                <a16:creationId xmlns:a16="http://schemas.microsoft.com/office/drawing/2014/main" id="{1EDB5990-3E74-7148-8678-7B3E851F1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5169269" y="2766022"/>
            <a:ext cx="1801711" cy="1801711"/>
          </a:xfrm>
          <a:prstGeom prst="rect">
            <a:avLst/>
          </a:prstGeom>
        </p:spPr>
      </p:pic>
      <p:pic>
        <p:nvPicPr>
          <p:cNvPr id="21" name="Graphic 20" descr="Arrow Horizontal U turn">
            <a:extLst>
              <a:ext uri="{FF2B5EF4-FFF2-40B4-BE49-F238E27FC236}">
                <a16:creationId xmlns:a16="http://schemas.microsoft.com/office/drawing/2014/main" id="{DEA00B0B-339B-3C47-97F6-4AFD23BC24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flipV="1">
            <a:off x="754968" y="347184"/>
            <a:ext cx="1801711" cy="1801711"/>
          </a:xfrm>
          <a:prstGeom prst="rect">
            <a:avLst/>
          </a:prstGeom>
        </p:spPr>
      </p:pic>
      <p:pic>
        <p:nvPicPr>
          <p:cNvPr id="23" name="Graphic 22" descr="Arrow Counterclockwise curve">
            <a:extLst>
              <a:ext uri="{FF2B5EF4-FFF2-40B4-BE49-F238E27FC236}">
                <a16:creationId xmlns:a16="http://schemas.microsoft.com/office/drawing/2014/main" id="{C92472C3-B54D-8C40-A9C2-1292CADBBA7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9410340" flipH="1" flipV="1">
            <a:off x="599482" y="2117163"/>
            <a:ext cx="1801711" cy="1801711"/>
          </a:xfrm>
          <a:prstGeom prst="rect">
            <a:avLst/>
          </a:prstGeom>
        </p:spPr>
      </p:pic>
      <p:pic>
        <p:nvPicPr>
          <p:cNvPr id="25" name="Graphic 24" descr="Arrow Rotate left">
            <a:extLst>
              <a:ext uri="{FF2B5EF4-FFF2-40B4-BE49-F238E27FC236}">
                <a16:creationId xmlns:a16="http://schemas.microsoft.com/office/drawing/2014/main" id="{6907D438-ADD0-964F-8EF2-AEA456B69A7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flipV="1">
            <a:off x="5463799" y="4434723"/>
            <a:ext cx="1801711" cy="1801711"/>
          </a:xfrm>
          <a:prstGeom prst="rect">
            <a:avLst/>
          </a:prstGeom>
        </p:spPr>
      </p:pic>
      <p:sp>
        <p:nvSpPr>
          <p:cNvPr id="4" name="Rectangle 3">
            <a:extLst>
              <a:ext uri="{FF2B5EF4-FFF2-40B4-BE49-F238E27FC236}">
                <a16:creationId xmlns:a16="http://schemas.microsoft.com/office/drawing/2014/main" id="{068B97D3-1223-FF44-A992-00F86861CF82}"/>
              </a:ext>
            </a:extLst>
          </p:cNvPr>
          <p:cNvSpPr/>
          <p:nvPr/>
        </p:nvSpPr>
        <p:spPr>
          <a:xfrm rot="20011196">
            <a:off x="948127" y="1743855"/>
            <a:ext cx="8377004" cy="2548328"/>
          </a:xfrm>
          <a:prstGeom prst="rect">
            <a:avLst/>
          </a:prstGeom>
          <a:noFill/>
        </p:spPr>
        <p:txBody>
          <a:bodyPr wrap="square" lIns="91440" tIns="45720" rIns="91440" bIns="45720">
            <a:prstTxWarp prst="textTriangle">
              <a:avLst/>
            </a:prstTxWarp>
            <a:spAutoFit/>
            <a:scene3d>
              <a:camera prst="obliqueTopRight"/>
              <a:lightRig rig="threePt" dir="t"/>
            </a:scene3d>
          </a:bodyPr>
          <a:lstStyle/>
          <a:p>
            <a:pPr algn="ctr"/>
            <a:r>
              <a:rPr lang="en-US" sz="5400" b="1" dirty="0">
                <a:ln w="22225">
                  <a:solidFill>
                    <a:schemeClr val="accent2"/>
                  </a:solidFill>
                  <a:prstDash val="solid"/>
                </a:ln>
                <a:solidFill>
                  <a:schemeClr val="accent2">
                    <a:lumMod val="40000"/>
                    <a:lumOff val="60000"/>
                  </a:schemeClr>
                </a:solidFill>
                <a:effectLst>
                  <a:outerShdw blurRad="50800" dist="38100" dir="13500000" algn="br" rotWithShape="0">
                    <a:prstClr val="black">
                      <a:alpha val="40000"/>
                    </a:prstClr>
                  </a:outerShdw>
                </a:effectLst>
              </a:rPr>
              <a:t>The </a:t>
            </a:r>
            <a:r>
              <a:rPr lang="en-US" sz="5400" b="1" dirty="0">
                <a:ln w="22225">
                  <a:solidFill>
                    <a:schemeClr val="accent2"/>
                  </a:solidFill>
                  <a:prstDash val="dash"/>
                </a:ln>
                <a:solidFill>
                  <a:schemeClr val="accent2">
                    <a:lumMod val="40000"/>
                    <a:lumOff val="60000"/>
                  </a:schemeClr>
                </a:solidFill>
                <a:effectLst>
                  <a:outerShdw blurRad="50800" dist="38100" dir="13500000" algn="br" rotWithShape="0">
                    <a:prstClr val="black">
                      <a:alpha val="40000"/>
                    </a:prstClr>
                  </a:outerShdw>
                </a:effectLst>
              </a:rPr>
              <a:t>Banality</a:t>
            </a:r>
            <a:r>
              <a:rPr lang="en-US" sz="5400" b="1" dirty="0">
                <a:ln w="22225">
                  <a:solidFill>
                    <a:schemeClr val="accent2"/>
                  </a:solidFill>
                  <a:prstDash val="solid"/>
                </a:ln>
                <a:solidFill>
                  <a:schemeClr val="accent2">
                    <a:lumMod val="40000"/>
                    <a:lumOff val="60000"/>
                  </a:schemeClr>
                </a:solidFill>
                <a:effectLst>
                  <a:outerShdw blurRad="50800" dist="38100" dir="13500000" algn="br" rotWithShape="0">
                    <a:prstClr val="black">
                      <a:alpha val="40000"/>
                    </a:prstClr>
                  </a:outerShdw>
                </a:effectLst>
              </a:rPr>
              <a:t> of Evil</a:t>
            </a:r>
          </a:p>
        </p:txBody>
      </p:sp>
      <p:pic>
        <p:nvPicPr>
          <p:cNvPr id="27" name="Graphic 26" descr="Smiling face with no fill">
            <a:extLst>
              <a:ext uri="{FF2B5EF4-FFF2-40B4-BE49-F238E27FC236}">
                <a16:creationId xmlns:a16="http://schemas.microsoft.com/office/drawing/2014/main" id="{1A450EC3-9E7A-CC45-9EFA-1577EE2401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29704" y="2220126"/>
            <a:ext cx="914400" cy="914400"/>
          </a:xfrm>
          <a:prstGeom prst="rect">
            <a:avLst/>
          </a:prstGeom>
        </p:spPr>
      </p:pic>
      <p:pic>
        <p:nvPicPr>
          <p:cNvPr id="30" name="Graphic 29" descr="Smiling face with no fill">
            <a:extLst>
              <a:ext uri="{FF2B5EF4-FFF2-40B4-BE49-F238E27FC236}">
                <a16:creationId xmlns:a16="http://schemas.microsoft.com/office/drawing/2014/main" id="{51CB6E38-A110-0C46-890D-BE5CFE554C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39536" y="512234"/>
            <a:ext cx="914400" cy="914400"/>
          </a:xfrm>
          <a:prstGeom prst="rect">
            <a:avLst/>
          </a:prstGeom>
        </p:spPr>
      </p:pic>
      <p:pic>
        <p:nvPicPr>
          <p:cNvPr id="31" name="Graphic 30" descr="Smiling face with no fill">
            <a:extLst>
              <a:ext uri="{FF2B5EF4-FFF2-40B4-BE49-F238E27FC236}">
                <a16:creationId xmlns:a16="http://schemas.microsoft.com/office/drawing/2014/main" id="{1D242DE0-4AA9-8141-AD5A-9EFD94690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74377" y="4839720"/>
            <a:ext cx="914400" cy="914400"/>
          </a:xfrm>
          <a:prstGeom prst="rect">
            <a:avLst/>
          </a:prstGeom>
        </p:spPr>
      </p:pic>
      <p:pic>
        <p:nvPicPr>
          <p:cNvPr id="33" name="Graphic 32" descr="Car">
            <a:extLst>
              <a:ext uri="{FF2B5EF4-FFF2-40B4-BE49-F238E27FC236}">
                <a16:creationId xmlns:a16="http://schemas.microsoft.com/office/drawing/2014/main" id="{B1174DA7-03C5-A843-8E6A-9045A07873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1423" y="3359861"/>
            <a:ext cx="914400" cy="914400"/>
          </a:xfrm>
          <a:prstGeom prst="rect">
            <a:avLst/>
          </a:prstGeom>
        </p:spPr>
      </p:pic>
    </p:spTree>
    <p:extLst>
      <p:ext uri="{BB962C8B-B14F-4D97-AF65-F5344CB8AC3E}">
        <p14:creationId xmlns:p14="http://schemas.microsoft.com/office/powerpoint/2010/main" val="4139689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lgGrid">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0936C8-DAF2-9645-823B-161C416898DE}"/>
              </a:ext>
            </a:extLst>
          </p:cNvPr>
          <p:cNvSpPr/>
          <p:nvPr/>
        </p:nvSpPr>
        <p:spPr>
          <a:xfrm>
            <a:off x="981856" y="3117957"/>
            <a:ext cx="10228288" cy="1957652"/>
          </a:xfrm>
          <a:prstGeom prst="rect">
            <a:avLst/>
          </a:prstGeom>
          <a:noFill/>
          <a:effectLst>
            <a:glow>
              <a:schemeClr val="accent1"/>
            </a:glow>
            <a:outerShdw blurRad="50800" dist="38100" dir="2700000" algn="tl" rotWithShape="0">
              <a:prstClr val="black">
                <a:alpha val="40000"/>
              </a:prstClr>
            </a:outerShdw>
            <a:reflection endPos="0" dist="50800" dir="5400000" sy="-100000" algn="bl" rotWithShape="0"/>
          </a:effectLst>
          <a:scene3d>
            <a:camera prst="orthographicFront"/>
            <a:lightRig rig="threePt" dir="t"/>
          </a:scene3d>
          <a:sp3d>
            <a:bevelB prst="angle"/>
          </a:sp3d>
        </p:spPr>
        <p:txBody>
          <a:bodyPr wrap="square" lIns="91440" tIns="45720" rIns="91440" bIns="45720">
            <a:prstTxWarp prst="textCurveUp">
              <a:avLst/>
            </a:prstTxWarp>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The Banality of Evil</a:t>
            </a:r>
          </a:p>
        </p:txBody>
      </p:sp>
      <p:pic>
        <p:nvPicPr>
          <p:cNvPr id="9" name="Graphic 8" descr="Hot air balloon">
            <a:extLst>
              <a:ext uri="{FF2B5EF4-FFF2-40B4-BE49-F238E27FC236}">
                <a16:creationId xmlns:a16="http://schemas.microsoft.com/office/drawing/2014/main" id="{4BB53402-C2D0-7241-8A0A-1AF6DF413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65" y="381721"/>
            <a:ext cx="3715062" cy="3715062"/>
          </a:xfrm>
          <a:prstGeom prst="rect">
            <a:avLst/>
          </a:prstGeom>
        </p:spPr>
      </p:pic>
    </p:spTree>
    <p:extLst>
      <p:ext uri="{BB962C8B-B14F-4D97-AF65-F5344CB8AC3E}">
        <p14:creationId xmlns:p14="http://schemas.microsoft.com/office/powerpoint/2010/main" val="95340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E8C1D28-7475-3542-A8A8-CBDADC558858}"/>
              </a:ext>
            </a:extLst>
          </p:cNvPr>
          <p:cNvGrpSpPr/>
          <p:nvPr/>
        </p:nvGrpSpPr>
        <p:grpSpPr>
          <a:xfrm>
            <a:off x="1035431" y="-4552151"/>
            <a:ext cx="10117185" cy="17232737"/>
            <a:chOff x="4351283" y="520262"/>
            <a:chExt cx="3489434" cy="5943600"/>
          </a:xfrm>
          <a:solidFill>
            <a:schemeClr val="bg1">
              <a:lumMod val="85000"/>
            </a:schemeClr>
          </a:solidFill>
        </p:grpSpPr>
        <p:pic>
          <p:nvPicPr>
            <p:cNvPr id="17" name="Graphic 16" descr="Detective">
              <a:extLst>
                <a:ext uri="{FF2B5EF4-FFF2-40B4-BE49-F238E27FC236}">
                  <a16:creationId xmlns:a16="http://schemas.microsoft.com/office/drawing/2014/main" id="{211F1E89-B932-9244-9EB0-42C1EEA81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1283" y="520262"/>
              <a:ext cx="3489434" cy="3489434"/>
            </a:xfrm>
            <a:prstGeom prst="rect">
              <a:avLst/>
            </a:prstGeom>
          </p:spPr>
        </p:pic>
        <p:pic>
          <p:nvPicPr>
            <p:cNvPr id="18" name="Graphic 17" descr="Detective">
              <a:extLst>
                <a:ext uri="{FF2B5EF4-FFF2-40B4-BE49-F238E27FC236}">
                  <a16:creationId xmlns:a16="http://schemas.microsoft.com/office/drawing/2014/main" id="{0A861E8A-13FA-4E44-B90A-C1EE96AD50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4351283" y="2974428"/>
              <a:ext cx="3489434" cy="3489434"/>
            </a:xfrm>
            <a:prstGeom prst="rect">
              <a:avLst/>
            </a:prstGeom>
          </p:spPr>
        </p:pic>
      </p:grpSp>
      <p:grpSp>
        <p:nvGrpSpPr>
          <p:cNvPr id="13" name="Group 12">
            <a:extLst>
              <a:ext uri="{FF2B5EF4-FFF2-40B4-BE49-F238E27FC236}">
                <a16:creationId xmlns:a16="http://schemas.microsoft.com/office/drawing/2014/main" id="{E74BE164-9D3F-C747-A76D-AF10B4B6E4A5}"/>
              </a:ext>
            </a:extLst>
          </p:cNvPr>
          <p:cNvGrpSpPr/>
          <p:nvPr/>
        </p:nvGrpSpPr>
        <p:grpSpPr>
          <a:xfrm>
            <a:off x="2223264" y="-2819249"/>
            <a:ext cx="7741521" cy="13186237"/>
            <a:chOff x="4351283" y="520262"/>
            <a:chExt cx="3489434" cy="5943600"/>
          </a:xfrm>
          <a:solidFill>
            <a:schemeClr val="bg1">
              <a:lumMod val="65000"/>
            </a:schemeClr>
          </a:solidFill>
        </p:grpSpPr>
        <p:pic>
          <p:nvPicPr>
            <p:cNvPr id="14" name="Graphic 13" descr="Detective">
              <a:extLst>
                <a:ext uri="{FF2B5EF4-FFF2-40B4-BE49-F238E27FC236}">
                  <a16:creationId xmlns:a16="http://schemas.microsoft.com/office/drawing/2014/main" id="{72DED893-8222-1642-B91F-BC30536B4C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1283" y="520262"/>
              <a:ext cx="3489434" cy="3489434"/>
            </a:xfrm>
            <a:prstGeom prst="rect">
              <a:avLst/>
            </a:prstGeom>
          </p:spPr>
        </p:pic>
        <p:pic>
          <p:nvPicPr>
            <p:cNvPr id="15" name="Graphic 14" descr="Detective">
              <a:extLst>
                <a:ext uri="{FF2B5EF4-FFF2-40B4-BE49-F238E27FC236}">
                  <a16:creationId xmlns:a16="http://schemas.microsoft.com/office/drawing/2014/main" id="{6630E169-1005-2C45-A6EA-D217E99A54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351283" y="2974428"/>
              <a:ext cx="3489434" cy="3489434"/>
            </a:xfrm>
            <a:prstGeom prst="rect">
              <a:avLst/>
            </a:prstGeom>
          </p:spPr>
        </p:pic>
      </p:grpSp>
      <p:grpSp>
        <p:nvGrpSpPr>
          <p:cNvPr id="10" name="Group 9">
            <a:extLst>
              <a:ext uri="{FF2B5EF4-FFF2-40B4-BE49-F238E27FC236}">
                <a16:creationId xmlns:a16="http://schemas.microsoft.com/office/drawing/2014/main" id="{0AC1C3E5-2C0F-634F-AC2B-CC18E3E3C5E8}"/>
              </a:ext>
            </a:extLst>
          </p:cNvPr>
          <p:cNvGrpSpPr/>
          <p:nvPr/>
        </p:nvGrpSpPr>
        <p:grpSpPr>
          <a:xfrm>
            <a:off x="3182660" y="-1529968"/>
            <a:ext cx="5822731" cy="9917936"/>
            <a:chOff x="4351283" y="520262"/>
            <a:chExt cx="3489434" cy="5943600"/>
          </a:xfrm>
          <a:solidFill>
            <a:schemeClr val="bg1">
              <a:lumMod val="75000"/>
            </a:schemeClr>
          </a:solidFill>
        </p:grpSpPr>
        <p:pic>
          <p:nvPicPr>
            <p:cNvPr id="11" name="Graphic 10" descr="Detective">
              <a:extLst>
                <a:ext uri="{FF2B5EF4-FFF2-40B4-BE49-F238E27FC236}">
                  <a16:creationId xmlns:a16="http://schemas.microsoft.com/office/drawing/2014/main" id="{28B4367A-F5E9-DE4B-8B10-D0D649123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1283" y="520262"/>
              <a:ext cx="3489434" cy="3489434"/>
            </a:xfrm>
            <a:prstGeom prst="rect">
              <a:avLst/>
            </a:prstGeom>
          </p:spPr>
        </p:pic>
        <p:pic>
          <p:nvPicPr>
            <p:cNvPr id="12" name="Graphic 11" descr="Detective">
              <a:extLst>
                <a:ext uri="{FF2B5EF4-FFF2-40B4-BE49-F238E27FC236}">
                  <a16:creationId xmlns:a16="http://schemas.microsoft.com/office/drawing/2014/main" id="{4391006D-71F4-0E44-8D1D-8753B3134C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4351283" y="2974428"/>
              <a:ext cx="3489434" cy="3489434"/>
            </a:xfrm>
            <a:prstGeom prst="rect">
              <a:avLst/>
            </a:prstGeom>
          </p:spPr>
        </p:pic>
      </p:grpSp>
      <p:grpSp>
        <p:nvGrpSpPr>
          <p:cNvPr id="9" name="Group 8">
            <a:extLst>
              <a:ext uri="{FF2B5EF4-FFF2-40B4-BE49-F238E27FC236}">
                <a16:creationId xmlns:a16="http://schemas.microsoft.com/office/drawing/2014/main" id="{46D60638-25A1-554F-9073-B19FFAAB4DE9}"/>
              </a:ext>
            </a:extLst>
          </p:cNvPr>
          <p:cNvGrpSpPr/>
          <p:nvPr/>
        </p:nvGrpSpPr>
        <p:grpSpPr>
          <a:xfrm>
            <a:off x="4351283" y="520262"/>
            <a:ext cx="3489434" cy="5943600"/>
            <a:chOff x="4351283" y="520262"/>
            <a:chExt cx="3489434" cy="5943600"/>
          </a:xfrm>
        </p:grpSpPr>
        <p:pic>
          <p:nvPicPr>
            <p:cNvPr id="3" name="Graphic 2" descr="Detective">
              <a:extLst>
                <a:ext uri="{FF2B5EF4-FFF2-40B4-BE49-F238E27FC236}">
                  <a16:creationId xmlns:a16="http://schemas.microsoft.com/office/drawing/2014/main" id="{C0F14946-8CEB-014F-B227-8FDA1F39A6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1283" y="520262"/>
              <a:ext cx="3489434" cy="3489434"/>
            </a:xfrm>
            <a:prstGeom prst="rect">
              <a:avLst/>
            </a:prstGeom>
          </p:spPr>
        </p:pic>
        <p:pic>
          <p:nvPicPr>
            <p:cNvPr id="4" name="Graphic 3" descr="Detective">
              <a:extLst>
                <a:ext uri="{FF2B5EF4-FFF2-40B4-BE49-F238E27FC236}">
                  <a16:creationId xmlns:a16="http://schemas.microsoft.com/office/drawing/2014/main" id="{08FACA53-817D-CE42-981F-40C92FFAB5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4351283" y="2974428"/>
              <a:ext cx="3489434" cy="3489434"/>
            </a:xfrm>
            <a:prstGeom prst="rect">
              <a:avLst/>
            </a:prstGeom>
          </p:spPr>
        </p:pic>
      </p:grpSp>
      <p:grpSp>
        <p:nvGrpSpPr>
          <p:cNvPr id="8" name="Group 7">
            <a:extLst>
              <a:ext uri="{FF2B5EF4-FFF2-40B4-BE49-F238E27FC236}">
                <a16:creationId xmlns:a16="http://schemas.microsoft.com/office/drawing/2014/main" id="{52B950A0-5E20-754A-AA8F-3B9CA7D91E88}"/>
              </a:ext>
            </a:extLst>
          </p:cNvPr>
          <p:cNvGrpSpPr/>
          <p:nvPr/>
        </p:nvGrpSpPr>
        <p:grpSpPr>
          <a:xfrm>
            <a:off x="5113939" y="1813691"/>
            <a:ext cx="1964120" cy="3230617"/>
            <a:chOff x="7543800" y="1989082"/>
            <a:chExt cx="1964120" cy="3230617"/>
          </a:xfrm>
        </p:grpSpPr>
        <p:pic>
          <p:nvPicPr>
            <p:cNvPr id="6" name="Graphic 5" descr="Detective">
              <a:extLst>
                <a:ext uri="{FF2B5EF4-FFF2-40B4-BE49-F238E27FC236}">
                  <a16:creationId xmlns:a16="http://schemas.microsoft.com/office/drawing/2014/main" id="{0596CABD-FF06-FB48-B372-A5BA00A8A7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43800" y="1989082"/>
              <a:ext cx="1960179" cy="1960179"/>
            </a:xfrm>
            <a:prstGeom prst="rect">
              <a:avLst/>
            </a:prstGeom>
          </p:spPr>
        </p:pic>
        <p:pic>
          <p:nvPicPr>
            <p:cNvPr id="7" name="Graphic 6" descr="Detective">
              <a:extLst>
                <a:ext uri="{FF2B5EF4-FFF2-40B4-BE49-F238E27FC236}">
                  <a16:creationId xmlns:a16="http://schemas.microsoft.com/office/drawing/2014/main" id="{42A622B4-4F05-2A49-BA75-43D154FF79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7547741" y="3259520"/>
              <a:ext cx="1960179" cy="1960179"/>
            </a:xfrm>
            <a:prstGeom prst="rect">
              <a:avLst/>
            </a:prstGeom>
          </p:spPr>
        </p:pic>
      </p:grpSp>
      <p:sp>
        <p:nvSpPr>
          <p:cNvPr id="19" name="Rectangle 18">
            <a:extLst>
              <a:ext uri="{FF2B5EF4-FFF2-40B4-BE49-F238E27FC236}">
                <a16:creationId xmlns:a16="http://schemas.microsoft.com/office/drawing/2014/main" id="{6E13938B-FF9A-F64E-A9D5-D1E5CAAC7A18}"/>
              </a:ext>
            </a:extLst>
          </p:cNvPr>
          <p:cNvSpPr/>
          <p:nvPr/>
        </p:nvSpPr>
        <p:spPr>
          <a:xfrm>
            <a:off x="3435710" y="3025681"/>
            <a:ext cx="553279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Satoshi Nakamoto</a:t>
            </a:r>
          </a:p>
        </p:txBody>
      </p:sp>
    </p:spTree>
    <p:extLst>
      <p:ext uri="{BB962C8B-B14F-4D97-AF65-F5344CB8AC3E}">
        <p14:creationId xmlns:p14="http://schemas.microsoft.com/office/powerpoint/2010/main" val="40302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1500" fill="hold"/>
                                        <p:tgtEl>
                                          <p:spTgt spid="13"/>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1000" fill="hold"/>
                                        <p:tgtEl>
                                          <p:spTgt spid="9"/>
                                        </p:tgtEl>
                                        <p:attrNameLst>
                                          <p:attrName>r</p:attrName>
                                        </p:attrNameLst>
                                      </p:cBhvr>
                                    </p:animRot>
                                  </p:childTnLst>
                                </p:cTn>
                              </p:par>
                              <p:par>
                                <p:cTn id="11" presetID="8" presetClass="emph" presetSubtype="0" fill="hold" nodeType="withEffect">
                                  <p:stCondLst>
                                    <p:cond delay="0"/>
                                  </p:stCondLst>
                                  <p:childTnLst>
                                    <p:animRot by="21600000">
                                      <p:cBhvr>
                                        <p:cTn id="12" dur="1500" fill="hold"/>
                                        <p:tgtEl>
                                          <p:spTgt spid="16"/>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3000" fill="hold"/>
                                        <p:tgtEl>
                                          <p:spTgt spid="16"/>
                                        </p:tgtEl>
                                        <p:attrNameLst>
                                          <p:attrName>r</p:attrName>
                                        </p:attrNameLst>
                                      </p:cBhvr>
                                    </p:animRot>
                                  </p:childTnLst>
                                </p:cTn>
                              </p:par>
                            </p:childTnLst>
                          </p:cTn>
                        </p:par>
                        <p:par>
                          <p:cTn id="15" fill="hold">
                            <p:stCondLst>
                              <p:cond delay="3000"/>
                            </p:stCondLst>
                            <p:childTnLst>
                              <p:par>
                                <p:cTn id="16" presetID="16" presetClass="entr" presetSubtype="21"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Distributed Volition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2443088"/>
              </p:ext>
            </p:extLst>
          </p:nvPr>
        </p:nvGraphicFramePr>
        <p:xfrm>
          <a:off x="710980" y="173816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963150590"/>
              </p:ext>
            </p:extLst>
          </p:nvPr>
        </p:nvGraphicFramePr>
        <p:xfrm>
          <a:off x="4882100" y="2592126"/>
          <a:ext cx="2059389" cy="23296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133540172"/>
              </p:ext>
            </p:extLst>
          </p:nvPr>
        </p:nvGraphicFramePr>
        <p:xfrm>
          <a:off x="2072748" y="1690688"/>
          <a:ext cx="10515600" cy="43513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75216845"/>
              </p:ext>
            </p:extLst>
          </p:nvPr>
        </p:nvGraphicFramePr>
        <p:xfrm>
          <a:off x="-650788" y="1581286"/>
          <a:ext cx="10515600" cy="435133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69950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
                                        </p:tgtEl>
                                        <p:attrNameLst>
                                          <p:attrName>r</p:attrName>
                                        </p:attrNameLst>
                                      </p:cBhvr>
                                    </p:animRot>
                                  </p:childTnLst>
                                </p:cTn>
                              </p:par>
                              <p:par>
                                <p:cTn id="7" presetID="6" presetClass="emph" presetSubtype="0" repeatCount="indefinite" fill="hold" grpId="0" nodeType="withEffect">
                                  <p:stCondLst>
                                    <p:cond delay="0"/>
                                  </p:stCondLst>
                                  <p:childTnLst>
                                    <p:animScale>
                                      <p:cBhvr>
                                        <p:cTn id="8" dur="1000" fill="hold"/>
                                        <p:tgtEl>
                                          <p:spTgt spid="15"/>
                                        </p:tgtEl>
                                      </p:cBhvr>
                                      <p:by x="150000" y="150000"/>
                                    </p:animScale>
                                  </p:childTnLst>
                                </p:cTn>
                              </p:par>
                              <p:par>
                                <p:cTn id="9" presetID="8" presetClass="emph" presetSubtype="0" repeatCount="indefinite" fill="hold" grpId="0" nodeType="withEffect">
                                  <p:stCondLst>
                                    <p:cond delay="0"/>
                                  </p:stCondLst>
                                  <p:childTnLst>
                                    <p:animRot by="21600000">
                                      <p:cBhvr>
                                        <p:cTn id="10" dur="20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5" grpId="0">
        <p:bldAsOne/>
      </p:bldGraphic>
      <p:bldGraphic spid="5" grpId="0">
        <p:bldAsOne/>
      </p:bldGraphic>
      <p:bldGraphic spid="6"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cene3d>
          <a:camera prst="obliqueTopLeft"/>
          <a:lightRig rig="threePt" dir="t"/>
        </a:scene3d>
      </a:spPr>
      <a:bodyPr wrap="square" lIns="91440" tIns="45720" rIns="91440" bIns="45720">
        <a:spAutoFit/>
        <a:scene3d>
          <a:camera prst="orthographicFront"/>
          <a:lightRig rig="soft" dir="t">
            <a:rot lat="0" lon="0" rev="15600000"/>
          </a:lightRig>
        </a:scene3d>
        <a:sp3d extrusionH="57150" prstMaterial="softEdge">
          <a:bevelT w="25400" h="38100"/>
          <a:extrusionClr>
            <a:schemeClr val="accent1"/>
          </a:extrusionClr>
        </a:sp3d>
      </a:bodyPr>
      <a:lstStyle>
        <a:defPPr algn="ctr">
          <a:defRPr sz="5400" b="1" cap="none" spc="0" dirty="0" smtClean="0">
            <a:ln/>
            <a:gradFill>
              <a:gsLst>
                <a:gs pos="0">
                  <a:schemeClr val="accent2"/>
                </a:gs>
                <a:gs pos="100000">
                  <a:schemeClr val="accent4">
                    <a:lumMod val="60000"/>
                    <a:lumOff val="40000"/>
                  </a:schemeClr>
                </a:gs>
              </a:gsLst>
              <a:lin ang="2700000" scaled="1"/>
            </a:gradFill>
            <a:effectLst>
              <a:outerShdw blurRad="50800" dist="50800" dir="13740000" sx="96000" sy="96000" algn="ctr" rotWithShape="0">
                <a:srgbClr val="000000"/>
              </a:outerShdw>
            </a:effectLst>
            <a:latin typeface="Impact" charset="0"/>
            <a:ea typeface="Impact" charset="0"/>
            <a:cs typeface="Impact"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23131</TotalTime>
  <Words>263</Words>
  <Application>Microsoft Macintosh PowerPoint</Application>
  <PresentationFormat>Widescreen</PresentationFormat>
  <Paragraphs>128</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Andale Mono</vt:lpstr>
      <vt:lpstr>Arial</vt:lpstr>
      <vt:lpstr>Calibri</vt:lpstr>
      <vt:lpstr>Calibri Light</vt:lpstr>
      <vt:lpstr>Impact</vt:lpstr>
      <vt:lpstr>Phosphate Inline</vt:lpstr>
      <vt:lpstr>Office Theme</vt:lpstr>
      <vt:lpstr>PowerPoint Presentation</vt:lpstr>
      <vt:lpstr>PowerPoint Presentation</vt:lpstr>
      <vt:lpstr>PowerPoint Presentation</vt:lpstr>
      <vt:lpstr>PowerPoint Presentation</vt:lpstr>
      <vt:lpstr>Test slide  </vt:lpstr>
      <vt:lpstr>PowerPoint Presentation</vt:lpstr>
      <vt:lpstr>PowerPoint Presentation</vt:lpstr>
      <vt:lpstr>PowerPoint Presentation</vt:lpstr>
      <vt:lpstr>Distributed Volition</vt:lpstr>
      <vt:lpstr>PowerPoint Presentation</vt:lpstr>
      <vt:lpstr>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 Trust trusts trust Trust trusts my trust Trust trusts your trust. Trust trusts our trust Trust trusts their trust I trust your trust You trust my trust We trust our trust They trust our trust We trust their trust We trust trust</vt:lpstr>
      <vt:lpstr>PowerPoint Presentation</vt:lpstr>
      <vt:lpstr>PowerPoint Presentation</vt:lpstr>
      <vt:lpstr>PowerPoint Presentation</vt:lpstr>
      <vt:lpstr>netWork Node CORE ConCEPT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Drasin</dc:creator>
  <cp:lastModifiedBy>Microsoft Office User</cp:lastModifiedBy>
  <cp:revision>68</cp:revision>
  <dcterms:created xsi:type="dcterms:W3CDTF">2018-04-11T18:54:57Z</dcterms:created>
  <dcterms:modified xsi:type="dcterms:W3CDTF">2019-10-09T19:56:13Z</dcterms:modified>
</cp:coreProperties>
</file>